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1" r:id="rId5"/>
    <p:sldId id="259" r:id="rId6"/>
    <p:sldId id="260" r:id="rId7"/>
    <p:sldId id="262" r:id="rId8"/>
    <p:sldId id="264" r:id="rId9"/>
    <p:sldId id="265" r:id="rId10"/>
    <p:sldId id="266" r:id="rId11"/>
    <p:sldId id="267" r:id="rId12"/>
    <p:sldId id="268" r:id="rId13"/>
    <p:sldId id="263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01594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2263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893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7331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60573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54356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49880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266113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76503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74987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34735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C38D1-1E9B-4280-A5D6-5E10AC36964C}" type="datetimeFigureOut">
              <a:rPr lang="fr-CH" smtClean="0"/>
              <a:t>29.05.2018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4352A-2696-42EE-B2CC-3C76A3AE3A3A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18187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Zone de dessin 5"/>
          <p:cNvGrpSpPr>
            <a:grpSpLocks noChangeAspect="1"/>
          </p:cNvGrpSpPr>
          <p:nvPr/>
        </p:nvGrpSpPr>
        <p:grpSpPr>
          <a:xfrm>
            <a:off x="1874983" y="868219"/>
            <a:ext cx="9120249" cy="5610937"/>
            <a:chOff x="0" y="0"/>
            <a:chExt cx="5486400" cy="3375329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5486400" cy="3200400"/>
            </a:xfrm>
            <a:prstGeom prst="rect">
              <a:avLst/>
            </a:prstGeom>
          </p:spPr>
        </p:sp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3569" y="174929"/>
              <a:ext cx="4691720" cy="3200400"/>
            </a:xfrm>
            <a:prstGeom prst="rect">
              <a:avLst/>
            </a:prstGeom>
          </p:spPr>
        </p:pic>
        <p:sp>
          <p:nvSpPr>
            <p:cNvPr id="21" name="Ellipse 20"/>
            <p:cNvSpPr/>
            <p:nvPr/>
          </p:nvSpPr>
          <p:spPr>
            <a:xfrm>
              <a:off x="3833340" y="2061664"/>
              <a:ext cx="142875" cy="1428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2" name="Ellipse 21"/>
            <p:cNvSpPr/>
            <p:nvPr/>
          </p:nvSpPr>
          <p:spPr>
            <a:xfrm>
              <a:off x="3761903" y="881868"/>
              <a:ext cx="142875" cy="1428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3" name="Ellipse 22"/>
            <p:cNvSpPr/>
            <p:nvPr/>
          </p:nvSpPr>
          <p:spPr>
            <a:xfrm>
              <a:off x="1423408" y="713302"/>
              <a:ext cx="142875" cy="1428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23569" y="174929"/>
              <a:ext cx="1343771" cy="3180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5" name="Ellipse 24"/>
            <p:cNvSpPr/>
            <p:nvPr/>
          </p:nvSpPr>
          <p:spPr>
            <a:xfrm>
              <a:off x="784299" y="251562"/>
              <a:ext cx="142875" cy="1428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6" name="Zone de texte 9"/>
            <p:cNvSpPr txBox="1"/>
            <p:nvPr/>
          </p:nvSpPr>
          <p:spPr>
            <a:xfrm>
              <a:off x="962108" y="211556"/>
              <a:ext cx="1065475" cy="233717"/>
            </a:xfrm>
            <a:prstGeom prst="rect">
              <a:avLst/>
            </a:prstGeom>
            <a:solidFill>
              <a:schemeClr val="lt1"/>
            </a:solidFill>
            <a:ln w="6350">
              <a:solidFill>
                <a:schemeClr val="bg1"/>
              </a:solidFill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fr-CH" sz="1100">
                  <a:effectLst/>
                  <a:latin typeface="Cambria" panose="02040503050406030204" pitchFamily="18" charset="0"/>
                  <a:ea typeface="Times New Roman" panose="02020603050405020304" pitchFamily="18" charset="0"/>
                  <a:cs typeface="Arial" panose="020B0604020202020204" pitchFamily="34" charset="0"/>
                </a:rPr>
                <a:t>Station MS60</a:t>
              </a:r>
            </a:p>
          </p:txBody>
        </p:sp>
        <p:sp>
          <p:nvSpPr>
            <p:cNvPr id="27" name="Ellipse 26"/>
            <p:cNvSpPr/>
            <p:nvPr/>
          </p:nvSpPr>
          <p:spPr>
            <a:xfrm>
              <a:off x="1924465" y="2522184"/>
              <a:ext cx="142875" cy="1428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</p:grpSp>
      <p:sp>
        <p:nvSpPr>
          <p:cNvPr id="12" name="Ellipse 11"/>
          <p:cNvSpPr/>
          <p:nvPr/>
        </p:nvSpPr>
        <p:spPr>
          <a:xfrm>
            <a:off x="5167676" y="3819083"/>
            <a:ext cx="237506" cy="2375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13" name="Ellipse 12"/>
          <p:cNvSpPr/>
          <p:nvPr/>
        </p:nvSpPr>
        <p:spPr>
          <a:xfrm>
            <a:off x="6199510" y="3573242"/>
            <a:ext cx="237506" cy="2375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14" name="Ellipse 13"/>
          <p:cNvSpPr/>
          <p:nvPr/>
        </p:nvSpPr>
        <p:spPr>
          <a:xfrm>
            <a:off x="7268926" y="3700329"/>
            <a:ext cx="237506" cy="2375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57631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195387"/>
            <a:ext cx="6719887" cy="4345600"/>
          </a:xfrm>
          <a:prstGeom prst="rect">
            <a:avLst/>
          </a:prstGeom>
        </p:spPr>
      </p:pic>
      <p:grpSp>
        <p:nvGrpSpPr>
          <p:cNvPr id="30" name="Groupe 29"/>
          <p:cNvGrpSpPr/>
          <p:nvPr/>
        </p:nvGrpSpPr>
        <p:grpSpPr>
          <a:xfrm>
            <a:off x="5084153" y="3741144"/>
            <a:ext cx="172720" cy="172720"/>
            <a:chOff x="2819400" y="2479040"/>
            <a:chExt cx="172720" cy="172720"/>
          </a:xfrm>
        </p:grpSpPr>
        <p:sp>
          <p:nvSpPr>
            <p:cNvPr id="31" name="Rectangle 3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35" name="Groupe 34"/>
          <p:cNvGrpSpPr/>
          <p:nvPr/>
        </p:nvGrpSpPr>
        <p:grpSpPr>
          <a:xfrm>
            <a:off x="6775449" y="2721396"/>
            <a:ext cx="172720" cy="172720"/>
            <a:chOff x="2819400" y="2479040"/>
            <a:chExt cx="172720" cy="172720"/>
          </a:xfrm>
        </p:grpSpPr>
        <p:sp>
          <p:nvSpPr>
            <p:cNvPr id="36" name="Rectangle 3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0" name="Groupe 39"/>
          <p:cNvGrpSpPr/>
          <p:nvPr/>
        </p:nvGrpSpPr>
        <p:grpSpPr>
          <a:xfrm>
            <a:off x="6572250" y="3038215"/>
            <a:ext cx="172720" cy="172720"/>
            <a:chOff x="2819400" y="2479040"/>
            <a:chExt cx="172720" cy="172720"/>
          </a:xfrm>
        </p:grpSpPr>
        <p:sp>
          <p:nvSpPr>
            <p:cNvPr id="41" name="Rectangle 4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6349365" y="3340815"/>
            <a:ext cx="172720" cy="172720"/>
            <a:chOff x="2819400" y="2479040"/>
            <a:chExt cx="172720" cy="172720"/>
          </a:xfrm>
        </p:grpSpPr>
        <p:sp>
          <p:nvSpPr>
            <p:cNvPr id="46" name="Rectangle 4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959562" y="2290942"/>
            <a:ext cx="172720" cy="172720"/>
            <a:chOff x="2819400" y="2479040"/>
            <a:chExt cx="172720" cy="172720"/>
          </a:xfrm>
        </p:grpSpPr>
        <p:sp>
          <p:nvSpPr>
            <p:cNvPr id="52" name="Rectangle 5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6" name="Groupe 55"/>
          <p:cNvGrpSpPr/>
          <p:nvPr/>
        </p:nvGrpSpPr>
        <p:grpSpPr>
          <a:xfrm>
            <a:off x="6775449" y="2239826"/>
            <a:ext cx="172720" cy="172720"/>
            <a:chOff x="2819400" y="2479040"/>
            <a:chExt cx="172720" cy="172720"/>
          </a:xfrm>
        </p:grpSpPr>
        <p:sp>
          <p:nvSpPr>
            <p:cNvPr id="57" name="Rectangle 5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1" name="Groupe 60"/>
          <p:cNvGrpSpPr/>
          <p:nvPr/>
        </p:nvGrpSpPr>
        <p:grpSpPr>
          <a:xfrm>
            <a:off x="6244908" y="3124223"/>
            <a:ext cx="172720" cy="172720"/>
            <a:chOff x="2819400" y="2479040"/>
            <a:chExt cx="172720" cy="172720"/>
          </a:xfrm>
        </p:grpSpPr>
        <p:sp>
          <p:nvSpPr>
            <p:cNvPr id="62" name="Rectangle 6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6" name="Groupe 65"/>
          <p:cNvGrpSpPr/>
          <p:nvPr/>
        </p:nvGrpSpPr>
        <p:grpSpPr>
          <a:xfrm>
            <a:off x="4910138" y="2678216"/>
            <a:ext cx="172720" cy="172720"/>
            <a:chOff x="2819400" y="2479040"/>
            <a:chExt cx="172720" cy="172720"/>
          </a:xfrm>
        </p:grpSpPr>
        <p:sp>
          <p:nvSpPr>
            <p:cNvPr id="67" name="Rectangle 6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71" name="Groupe 70"/>
          <p:cNvGrpSpPr/>
          <p:nvPr/>
        </p:nvGrpSpPr>
        <p:grpSpPr>
          <a:xfrm>
            <a:off x="5127333" y="4381985"/>
            <a:ext cx="172720" cy="172720"/>
            <a:chOff x="2819400" y="2479040"/>
            <a:chExt cx="172720" cy="172720"/>
          </a:xfrm>
        </p:grpSpPr>
        <p:sp>
          <p:nvSpPr>
            <p:cNvPr id="74" name="Rectangle 73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82" name="Groupe 81"/>
          <p:cNvGrpSpPr/>
          <p:nvPr/>
        </p:nvGrpSpPr>
        <p:grpSpPr>
          <a:xfrm>
            <a:off x="7846004" y="3629775"/>
            <a:ext cx="172720" cy="172720"/>
            <a:chOff x="2819400" y="2479040"/>
            <a:chExt cx="172720" cy="172720"/>
          </a:xfrm>
        </p:grpSpPr>
        <p:sp>
          <p:nvSpPr>
            <p:cNvPr id="84" name="Rectangle 83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sp>
        <p:nvSpPr>
          <p:cNvPr id="90" name="Ellipse 89"/>
          <p:cNvSpPr/>
          <p:nvPr/>
        </p:nvSpPr>
        <p:spPr>
          <a:xfrm>
            <a:off x="5860568" y="4078352"/>
            <a:ext cx="185354" cy="185355"/>
          </a:xfrm>
          <a:prstGeom prst="ellipse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91" name="Ellipse 90"/>
          <p:cNvSpPr/>
          <p:nvPr/>
        </p:nvSpPr>
        <p:spPr>
          <a:xfrm>
            <a:off x="7238093" y="3573960"/>
            <a:ext cx="185354" cy="185355"/>
          </a:xfrm>
          <a:prstGeom prst="ellipse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010618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195387"/>
            <a:ext cx="6719887" cy="4345600"/>
          </a:xfrm>
          <a:prstGeom prst="rect">
            <a:avLst/>
          </a:prstGeom>
        </p:spPr>
      </p:pic>
      <p:grpSp>
        <p:nvGrpSpPr>
          <p:cNvPr id="30" name="Groupe 29"/>
          <p:cNvGrpSpPr/>
          <p:nvPr/>
        </p:nvGrpSpPr>
        <p:grpSpPr>
          <a:xfrm>
            <a:off x="5084153" y="3741144"/>
            <a:ext cx="172720" cy="172720"/>
            <a:chOff x="2819400" y="2479040"/>
            <a:chExt cx="172720" cy="172720"/>
          </a:xfrm>
        </p:grpSpPr>
        <p:sp>
          <p:nvSpPr>
            <p:cNvPr id="31" name="Rectangle 3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35" name="Groupe 34"/>
          <p:cNvGrpSpPr/>
          <p:nvPr/>
        </p:nvGrpSpPr>
        <p:grpSpPr>
          <a:xfrm>
            <a:off x="6775449" y="2721396"/>
            <a:ext cx="172720" cy="172720"/>
            <a:chOff x="2819400" y="2479040"/>
            <a:chExt cx="172720" cy="172720"/>
          </a:xfrm>
        </p:grpSpPr>
        <p:sp>
          <p:nvSpPr>
            <p:cNvPr id="36" name="Rectangle 3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0" name="Groupe 39"/>
          <p:cNvGrpSpPr/>
          <p:nvPr/>
        </p:nvGrpSpPr>
        <p:grpSpPr>
          <a:xfrm>
            <a:off x="6572250" y="3038215"/>
            <a:ext cx="172720" cy="172720"/>
            <a:chOff x="2819400" y="2479040"/>
            <a:chExt cx="172720" cy="172720"/>
          </a:xfrm>
        </p:grpSpPr>
        <p:sp>
          <p:nvSpPr>
            <p:cNvPr id="41" name="Rectangle 4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6349365" y="3340815"/>
            <a:ext cx="172720" cy="172720"/>
            <a:chOff x="2819400" y="2479040"/>
            <a:chExt cx="172720" cy="172720"/>
          </a:xfrm>
        </p:grpSpPr>
        <p:sp>
          <p:nvSpPr>
            <p:cNvPr id="46" name="Rectangle 4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959562" y="2290942"/>
            <a:ext cx="172720" cy="172720"/>
            <a:chOff x="2819400" y="2479040"/>
            <a:chExt cx="172720" cy="172720"/>
          </a:xfrm>
        </p:grpSpPr>
        <p:sp>
          <p:nvSpPr>
            <p:cNvPr id="52" name="Rectangle 5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6" name="Groupe 55"/>
          <p:cNvGrpSpPr/>
          <p:nvPr/>
        </p:nvGrpSpPr>
        <p:grpSpPr>
          <a:xfrm>
            <a:off x="6775449" y="2239826"/>
            <a:ext cx="172720" cy="172720"/>
            <a:chOff x="2819400" y="2479040"/>
            <a:chExt cx="172720" cy="172720"/>
          </a:xfrm>
        </p:grpSpPr>
        <p:sp>
          <p:nvSpPr>
            <p:cNvPr id="57" name="Rectangle 5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1" name="Groupe 60"/>
          <p:cNvGrpSpPr/>
          <p:nvPr/>
        </p:nvGrpSpPr>
        <p:grpSpPr>
          <a:xfrm>
            <a:off x="6244908" y="3124223"/>
            <a:ext cx="172720" cy="172720"/>
            <a:chOff x="2819400" y="2479040"/>
            <a:chExt cx="172720" cy="172720"/>
          </a:xfrm>
        </p:grpSpPr>
        <p:sp>
          <p:nvSpPr>
            <p:cNvPr id="62" name="Rectangle 6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6" name="Groupe 65"/>
          <p:cNvGrpSpPr/>
          <p:nvPr/>
        </p:nvGrpSpPr>
        <p:grpSpPr>
          <a:xfrm>
            <a:off x="4910138" y="2678216"/>
            <a:ext cx="172720" cy="172720"/>
            <a:chOff x="2819400" y="2479040"/>
            <a:chExt cx="172720" cy="172720"/>
          </a:xfrm>
        </p:grpSpPr>
        <p:sp>
          <p:nvSpPr>
            <p:cNvPr id="67" name="Rectangle 6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71" name="Groupe 70"/>
          <p:cNvGrpSpPr/>
          <p:nvPr/>
        </p:nvGrpSpPr>
        <p:grpSpPr>
          <a:xfrm>
            <a:off x="5127333" y="4381985"/>
            <a:ext cx="172720" cy="172720"/>
            <a:chOff x="2819400" y="2479040"/>
            <a:chExt cx="172720" cy="172720"/>
          </a:xfrm>
        </p:grpSpPr>
        <p:sp>
          <p:nvSpPr>
            <p:cNvPr id="74" name="Rectangle 73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82" name="Groupe 81"/>
          <p:cNvGrpSpPr/>
          <p:nvPr/>
        </p:nvGrpSpPr>
        <p:grpSpPr>
          <a:xfrm>
            <a:off x="7846004" y="3629775"/>
            <a:ext cx="172720" cy="172720"/>
            <a:chOff x="2819400" y="2479040"/>
            <a:chExt cx="172720" cy="172720"/>
          </a:xfrm>
        </p:grpSpPr>
        <p:sp>
          <p:nvSpPr>
            <p:cNvPr id="84" name="Rectangle 83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sp>
        <p:nvSpPr>
          <p:cNvPr id="3" name="Forme libre 2"/>
          <p:cNvSpPr/>
          <p:nvPr/>
        </p:nvSpPr>
        <p:spPr>
          <a:xfrm>
            <a:off x="5403273" y="2503055"/>
            <a:ext cx="1939636" cy="1902690"/>
          </a:xfrm>
          <a:custGeom>
            <a:avLst/>
            <a:gdLst>
              <a:gd name="connsiteX0" fmla="*/ 0 w 1939636"/>
              <a:gd name="connsiteY0" fmla="*/ 1902690 h 1902690"/>
              <a:gd name="connsiteX1" fmla="*/ 1551709 w 1939636"/>
              <a:gd name="connsiteY1" fmla="*/ 1487054 h 1902690"/>
              <a:gd name="connsiteX2" fmla="*/ 1773382 w 1939636"/>
              <a:gd name="connsiteY2" fmla="*/ 1348509 h 1902690"/>
              <a:gd name="connsiteX3" fmla="*/ 1911927 w 1939636"/>
              <a:gd name="connsiteY3" fmla="*/ 1154545 h 1902690"/>
              <a:gd name="connsiteX4" fmla="*/ 1939636 w 1939636"/>
              <a:gd name="connsiteY4" fmla="*/ 960581 h 1902690"/>
              <a:gd name="connsiteX5" fmla="*/ 1893454 w 1939636"/>
              <a:gd name="connsiteY5" fmla="*/ 720436 h 1902690"/>
              <a:gd name="connsiteX6" fmla="*/ 1828800 w 1939636"/>
              <a:gd name="connsiteY6" fmla="*/ 600363 h 1902690"/>
              <a:gd name="connsiteX7" fmla="*/ 1717963 w 1939636"/>
              <a:gd name="connsiteY7" fmla="*/ 526472 h 1902690"/>
              <a:gd name="connsiteX8" fmla="*/ 1653309 w 1939636"/>
              <a:gd name="connsiteY8" fmla="*/ 508000 h 1902690"/>
              <a:gd name="connsiteX9" fmla="*/ 1533236 w 1939636"/>
              <a:gd name="connsiteY9" fmla="*/ 452581 h 1902690"/>
              <a:gd name="connsiteX10" fmla="*/ 1357745 w 1939636"/>
              <a:gd name="connsiteY10" fmla="*/ 452581 h 1902690"/>
              <a:gd name="connsiteX11" fmla="*/ 1117600 w 1939636"/>
              <a:gd name="connsiteY11" fmla="*/ 424872 h 1902690"/>
              <a:gd name="connsiteX12" fmla="*/ 1034472 w 1939636"/>
              <a:gd name="connsiteY12" fmla="*/ 378690 h 1902690"/>
              <a:gd name="connsiteX13" fmla="*/ 951345 w 1939636"/>
              <a:gd name="connsiteY13" fmla="*/ 249381 h 1902690"/>
              <a:gd name="connsiteX14" fmla="*/ 932872 w 1939636"/>
              <a:gd name="connsiteY14" fmla="*/ 110836 h 1902690"/>
              <a:gd name="connsiteX15" fmla="*/ 932872 w 1939636"/>
              <a:gd name="connsiteY15" fmla="*/ 0 h 1902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39636" h="1902690">
                <a:moveTo>
                  <a:pt x="0" y="1902690"/>
                </a:moveTo>
                <a:lnTo>
                  <a:pt x="1551709" y="1487054"/>
                </a:lnTo>
                <a:lnTo>
                  <a:pt x="1773382" y="1348509"/>
                </a:lnTo>
                <a:lnTo>
                  <a:pt x="1911927" y="1154545"/>
                </a:lnTo>
                <a:lnTo>
                  <a:pt x="1939636" y="960581"/>
                </a:lnTo>
                <a:lnTo>
                  <a:pt x="1893454" y="720436"/>
                </a:lnTo>
                <a:lnTo>
                  <a:pt x="1828800" y="600363"/>
                </a:lnTo>
                <a:lnTo>
                  <a:pt x="1717963" y="526472"/>
                </a:lnTo>
                <a:lnTo>
                  <a:pt x="1653309" y="508000"/>
                </a:lnTo>
                <a:lnTo>
                  <a:pt x="1533236" y="452581"/>
                </a:lnTo>
                <a:lnTo>
                  <a:pt x="1357745" y="452581"/>
                </a:lnTo>
                <a:lnTo>
                  <a:pt x="1117600" y="424872"/>
                </a:lnTo>
                <a:lnTo>
                  <a:pt x="1034472" y="378690"/>
                </a:lnTo>
                <a:lnTo>
                  <a:pt x="951345" y="249381"/>
                </a:lnTo>
                <a:lnTo>
                  <a:pt x="932872" y="110836"/>
                </a:lnTo>
                <a:lnTo>
                  <a:pt x="932872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47113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195387"/>
            <a:ext cx="6719887" cy="4345600"/>
          </a:xfrm>
          <a:prstGeom prst="rect">
            <a:avLst/>
          </a:prstGeom>
        </p:spPr>
      </p:pic>
      <p:grpSp>
        <p:nvGrpSpPr>
          <p:cNvPr id="30" name="Groupe 29"/>
          <p:cNvGrpSpPr/>
          <p:nvPr/>
        </p:nvGrpSpPr>
        <p:grpSpPr>
          <a:xfrm>
            <a:off x="5084153" y="3741144"/>
            <a:ext cx="172720" cy="172720"/>
            <a:chOff x="2819400" y="2479040"/>
            <a:chExt cx="172720" cy="172720"/>
          </a:xfrm>
        </p:grpSpPr>
        <p:sp>
          <p:nvSpPr>
            <p:cNvPr id="31" name="Rectangle 3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35" name="Groupe 34"/>
          <p:cNvGrpSpPr/>
          <p:nvPr/>
        </p:nvGrpSpPr>
        <p:grpSpPr>
          <a:xfrm>
            <a:off x="6775449" y="2721396"/>
            <a:ext cx="172720" cy="172720"/>
            <a:chOff x="2819400" y="2479040"/>
            <a:chExt cx="172720" cy="172720"/>
          </a:xfrm>
        </p:grpSpPr>
        <p:sp>
          <p:nvSpPr>
            <p:cNvPr id="36" name="Rectangle 3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0" name="Groupe 39"/>
          <p:cNvGrpSpPr/>
          <p:nvPr/>
        </p:nvGrpSpPr>
        <p:grpSpPr>
          <a:xfrm>
            <a:off x="6572250" y="3038215"/>
            <a:ext cx="172720" cy="172720"/>
            <a:chOff x="2819400" y="2479040"/>
            <a:chExt cx="172720" cy="172720"/>
          </a:xfrm>
        </p:grpSpPr>
        <p:sp>
          <p:nvSpPr>
            <p:cNvPr id="41" name="Rectangle 4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6349365" y="3340815"/>
            <a:ext cx="172720" cy="172720"/>
            <a:chOff x="2819400" y="2479040"/>
            <a:chExt cx="172720" cy="172720"/>
          </a:xfrm>
        </p:grpSpPr>
        <p:sp>
          <p:nvSpPr>
            <p:cNvPr id="46" name="Rectangle 4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959562" y="2290942"/>
            <a:ext cx="172720" cy="172720"/>
            <a:chOff x="2819400" y="2479040"/>
            <a:chExt cx="172720" cy="172720"/>
          </a:xfrm>
        </p:grpSpPr>
        <p:sp>
          <p:nvSpPr>
            <p:cNvPr id="52" name="Rectangle 5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6" name="Groupe 55"/>
          <p:cNvGrpSpPr/>
          <p:nvPr/>
        </p:nvGrpSpPr>
        <p:grpSpPr>
          <a:xfrm>
            <a:off x="6775449" y="2239826"/>
            <a:ext cx="172720" cy="172720"/>
            <a:chOff x="2819400" y="2479040"/>
            <a:chExt cx="172720" cy="172720"/>
          </a:xfrm>
        </p:grpSpPr>
        <p:sp>
          <p:nvSpPr>
            <p:cNvPr id="57" name="Rectangle 5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1" name="Groupe 60"/>
          <p:cNvGrpSpPr/>
          <p:nvPr/>
        </p:nvGrpSpPr>
        <p:grpSpPr>
          <a:xfrm>
            <a:off x="6244908" y="3124223"/>
            <a:ext cx="172720" cy="172720"/>
            <a:chOff x="2819400" y="2479040"/>
            <a:chExt cx="172720" cy="172720"/>
          </a:xfrm>
        </p:grpSpPr>
        <p:sp>
          <p:nvSpPr>
            <p:cNvPr id="62" name="Rectangle 6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6" name="Groupe 65"/>
          <p:cNvGrpSpPr/>
          <p:nvPr/>
        </p:nvGrpSpPr>
        <p:grpSpPr>
          <a:xfrm>
            <a:off x="4910138" y="2678216"/>
            <a:ext cx="172720" cy="172720"/>
            <a:chOff x="2819400" y="2479040"/>
            <a:chExt cx="172720" cy="172720"/>
          </a:xfrm>
        </p:grpSpPr>
        <p:sp>
          <p:nvSpPr>
            <p:cNvPr id="67" name="Rectangle 6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71" name="Groupe 70"/>
          <p:cNvGrpSpPr/>
          <p:nvPr/>
        </p:nvGrpSpPr>
        <p:grpSpPr>
          <a:xfrm>
            <a:off x="5127333" y="4381985"/>
            <a:ext cx="172720" cy="172720"/>
            <a:chOff x="2819400" y="2479040"/>
            <a:chExt cx="172720" cy="172720"/>
          </a:xfrm>
        </p:grpSpPr>
        <p:sp>
          <p:nvSpPr>
            <p:cNvPr id="74" name="Rectangle 73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82" name="Groupe 81"/>
          <p:cNvGrpSpPr/>
          <p:nvPr/>
        </p:nvGrpSpPr>
        <p:grpSpPr>
          <a:xfrm>
            <a:off x="7846004" y="3629775"/>
            <a:ext cx="172720" cy="172720"/>
            <a:chOff x="2819400" y="2479040"/>
            <a:chExt cx="172720" cy="172720"/>
          </a:xfrm>
        </p:grpSpPr>
        <p:sp>
          <p:nvSpPr>
            <p:cNvPr id="84" name="Rectangle 83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sp>
        <p:nvSpPr>
          <p:cNvPr id="2" name="Forme libre 1"/>
          <p:cNvSpPr/>
          <p:nvPr/>
        </p:nvSpPr>
        <p:spPr>
          <a:xfrm>
            <a:off x="4910139" y="2946400"/>
            <a:ext cx="2617498" cy="1521945"/>
          </a:xfrm>
          <a:custGeom>
            <a:avLst/>
            <a:gdLst>
              <a:gd name="connsiteX0" fmla="*/ 0 w 2281381"/>
              <a:gd name="connsiteY0" fmla="*/ 1403927 h 1403927"/>
              <a:gd name="connsiteX1" fmla="*/ 2207490 w 2281381"/>
              <a:gd name="connsiteY1" fmla="*/ 757382 h 1403927"/>
              <a:gd name="connsiteX2" fmla="*/ 2281381 w 2281381"/>
              <a:gd name="connsiteY2" fmla="*/ 0 h 1403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81381" h="1403927">
                <a:moveTo>
                  <a:pt x="0" y="1403927"/>
                </a:moveTo>
                <a:lnTo>
                  <a:pt x="2207490" y="757382"/>
                </a:lnTo>
                <a:lnTo>
                  <a:pt x="2281381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88920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180" y="975360"/>
            <a:ext cx="6934200" cy="5200650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7222836" y="1209964"/>
            <a:ext cx="1810328" cy="302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5" name="Connecteur droit 4"/>
          <p:cNvCxnSpPr/>
          <p:nvPr/>
        </p:nvCxnSpPr>
        <p:spPr>
          <a:xfrm>
            <a:off x="5295900" y="3215640"/>
            <a:ext cx="60960" cy="245364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8145780" y="3825240"/>
            <a:ext cx="144780" cy="117348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Forme libre 12"/>
          <p:cNvSpPr/>
          <p:nvPr/>
        </p:nvSpPr>
        <p:spPr>
          <a:xfrm>
            <a:off x="6940868" y="3756660"/>
            <a:ext cx="210502" cy="417672"/>
          </a:xfrm>
          <a:custGeom>
            <a:avLst/>
            <a:gdLst>
              <a:gd name="connsiteX0" fmla="*/ 0 w 243840"/>
              <a:gd name="connsiteY0" fmla="*/ 0 h 434340"/>
              <a:gd name="connsiteX1" fmla="*/ 106680 w 243840"/>
              <a:gd name="connsiteY1" fmla="*/ 0 h 434340"/>
              <a:gd name="connsiteX2" fmla="*/ 198120 w 243840"/>
              <a:gd name="connsiteY2" fmla="*/ 45720 h 434340"/>
              <a:gd name="connsiteX3" fmla="*/ 243840 w 243840"/>
              <a:gd name="connsiteY3" fmla="*/ 434340 h 434340"/>
              <a:gd name="connsiteX4" fmla="*/ 68580 w 243840"/>
              <a:gd name="connsiteY4" fmla="*/ 403860 h 434340"/>
              <a:gd name="connsiteX5" fmla="*/ 0 w 243840"/>
              <a:gd name="connsiteY5" fmla="*/ 0 h 434340"/>
              <a:gd name="connsiteX0" fmla="*/ 0 w 229552"/>
              <a:gd name="connsiteY0" fmla="*/ 4762 h 434340"/>
              <a:gd name="connsiteX1" fmla="*/ 92392 w 229552"/>
              <a:gd name="connsiteY1" fmla="*/ 0 h 434340"/>
              <a:gd name="connsiteX2" fmla="*/ 183832 w 229552"/>
              <a:gd name="connsiteY2" fmla="*/ 45720 h 434340"/>
              <a:gd name="connsiteX3" fmla="*/ 229552 w 229552"/>
              <a:gd name="connsiteY3" fmla="*/ 434340 h 434340"/>
              <a:gd name="connsiteX4" fmla="*/ 54292 w 229552"/>
              <a:gd name="connsiteY4" fmla="*/ 403860 h 434340"/>
              <a:gd name="connsiteX5" fmla="*/ 0 w 229552"/>
              <a:gd name="connsiteY5" fmla="*/ 4762 h 434340"/>
              <a:gd name="connsiteX0" fmla="*/ 0 w 229552"/>
              <a:gd name="connsiteY0" fmla="*/ 4762 h 434340"/>
              <a:gd name="connsiteX1" fmla="*/ 92392 w 229552"/>
              <a:gd name="connsiteY1" fmla="*/ 0 h 434340"/>
              <a:gd name="connsiteX2" fmla="*/ 181451 w 229552"/>
              <a:gd name="connsiteY2" fmla="*/ 31432 h 434340"/>
              <a:gd name="connsiteX3" fmla="*/ 229552 w 229552"/>
              <a:gd name="connsiteY3" fmla="*/ 434340 h 434340"/>
              <a:gd name="connsiteX4" fmla="*/ 54292 w 229552"/>
              <a:gd name="connsiteY4" fmla="*/ 403860 h 434340"/>
              <a:gd name="connsiteX5" fmla="*/ 0 w 229552"/>
              <a:gd name="connsiteY5" fmla="*/ 4762 h 434340"/>
              <a:gd name="connsiteX0" fmla="*/ 0 w 210502"/>
              <a:gd name="connsiteY0" fmla="*/ 4762 h 417672"/>
              <a:gd name="connsiteX1" fmla="*/ 92392 w 210502"/>
              <a:gd name="connsiteY1" fmla="*/ 0 h 417672"/>
              <a:gd name="connsiteX2" fmla="*/ 181451 w 210502"/>
              <a:gd name="connsiteY2" fmla="*/ 31432 h 417672"/>
              <a:gd name="connsiteX3" fmla="*/ 210502 w 210502"/>
              <a:gd name="connsiteY3" fmla="*/ 417672 h 417672"/>
              <a:gd name="connsiteX4" fmla="*/ 54292 w 210502"/>
              <a:gd name="connsiteY4" fmla="*/ 403860 h 417672"/>
              <a:gd name="connsiteX5" fmla="*/ 0 w 210502"/>
              <a:gd name="connsiteY5" fmla="*/ 4762 h 417672"/>
              <a:gd name="connsiteX0" fmla="*/ 0 w 210502"/>
              <a:gd name="connsiteY0" fmla="*/ 4762 h 417672"/>
              <a:gd name="connsiteX1" fmla="*/ 92392 w 210502"/>
              <a:gd name="connsiteY1" fmla="*/ 0 h 417672"/>
              <a:gd name="connsiteX2" fmla="*/ 181451 w 210502"/>
              <a:gd name="connsiteY2" fmla="*/ 31432 h 417672"/>
              <a:gd name="connsiteX3" fmla="*/ 210502 w 210502"/>
              <a:gd name="connsiteY3" fmla="*/ 417672 h 417672"/>
              <a:gd name="connsiteX4" fmla="*/ 30479 w 210502"/>
              <a:gd name="connsiteY4" fmla="*/ 396716 h 417672"/>
              <a:gd name="connsiteX5" fmla="*/ 0 w 210502"/>
              <a:gd name="connsiteY5" fmla="*/ 4762 h 417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02" h="417672">
                <a:moveTo>
                  <a:pt x="0" y="4762"/>
                </a:moveTo>
                <a:lnTo>
                  <a:pt x="92392" y="0"/>
                </a:lnTo>
                <a:lnTo>
                  <a:pt x="181451" y="31432"/>
                </a:lnTo>
                <a:lnTo>
                  <a:pt x="210502" y="417672"/>
                </a:lnTo>
                <a:lnTo>
                  <a:pt x="30479" y="396716"/>
                </a:lnTo>
                <a:lnTo>
                  <a:pt x="0" y="4762"/>
                </a:lnTo>
                <a:close/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" name="Forme libre 14"/>
          <p:cNvSpPr/>
          <p:nvPr/>
        </p:nvSpPr>
        <p:spPr>
          <a:xfrm>
            <a:off x="4578350" y="4622800"/>
            <a:ext cx="425450" cy="1162050"/>
          </a:xfrm>
          <a:custGeom>
            <a:avLst/>
            <a:gdLst>
              <a:gd name="connsiteX0" fmla="*/ 19050 w 425450"/>
              <a:gd name="connsiteY0" fmla="*/ 19050 h 1162050"/>
              <a:gd name="connsiteX1" fmla="*/ 412750 w 425450"/>
              <a:gd name="connsiteY1" fmla="*/ 0 h 1162050"/>
              <a:gd name="connsiteX2" fmla="*/ 425450 w 425450"/>
              <a:gd name="connsiteY2" fmla="*/ 1098550 h 1162050"/>
              <a:gd name="connsiteX3" fmla="*/ 0 w 425450"/>
              <a:gd name="connsiteY3" fmla="*/ 1162050 h 1162050"/>
              <a:gd name="connsiteX4" fmla="*/ 19050 w 425450"/>
              <a:gd name="connsiteY4" fmla="*/ 19050 h 1162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450" h="1162050">
                <a:moveTo>
                  <a:pt x="19050" y="19050"/>
                </a:moveTo>
                <a:lnTo>
                  <a:pt x="412750" y="0"/>
                </a:lnTo>
                <a:lnTo>
                  <a:pt x="425450" y="1098550"/>
                </a:lnTo>
                <a:lnTo>
                  <a:pt x="0" y="1162050"/>
                </a:lnTo>
                <a:lnTo>
                  <a:pt x="19050" y="19050"/>
                </a:lnTo>
                <a:close/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6" name="Forme libre 15"/>
          <p:cNvSpPr/>
          <p:nvPr/>
        </p:nvSpPr>
        <p:spPr>
          <a:xfrm>
            <a:off x="3169444" y="1512094"/>
            <a:ext cx="252412" cy="426244"/>
          </a:xfrm>
          <a:custGeom>
            <a:avLst/>
            <a:gdLst>
              <a:gd name="connsiteX0" fmla="*/ 0 w 252412"/>
              <a:gd name="connsiteY0" fmla="*/ 345281 h 426244"/>
              <a:gd name="connsiteX1" fmla="*/ 0 w 252412"/>
              <a:gd name="connsiteY1" fmla="*/ 345281 h 426244"/>
              <a:gd name="connsiteX2" fmla="*/ 4762 w 252412"/>
              <a:gd name="connsiteY2" fmla="*/ 266700 h 426244"/>
              <a:gd name="connsiteX3" fmla="*/ 19050 w 252412"/>
              <a:gd name="connsiteY3" fmla="*/ 52387 h 426244"/>
              <a:gd name="connsiteX4" fmla="*/ 73819 w 252412"/>
              <a:gd name="connsiteY4" fmla="*/ 0 h 426244"/>
              <a:gd name="connsiteX5" fmla="*/ 166687 w 252412"/>
              <a:gd name="connsiteY5" fmla="*/ 16669 h 426244"/>
              <a:gd name="connsiteX6" fmla="*/ 216694 w 252412"/>
              <a:gd name="connsiteY6" fmla="*/ 59531 h 426244"/>
              <a:gd name="connsiteX7" fmla="*/ 252412 w 252412"/>
              <a:gd name="connsiteY7" fmla="*/ 138112 h 426244"/>
              <a:gd name="connsiteX8" fmla="*/ 242887 w 252412"/>
              <a:gd name="connsiteY8" fmla="*/ 426244 h 426244"/>
              <a:gd name="connsiteX9" fmla="*/ 0 w 252412"/>
              <a:gd name="connsiteY9" fmla="*/ 345281 h 426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412" h="426244">
                <a:moveTo>
                  <a:pt x="0" y="345281"/>
                </a:moveTo>
                <a:lnTo>
                  <a:pt x="0" y="345281"/>
                </a:lnTo>
                <a:lnTo>
                  <a:pt x="4762" y="266700"/>
                </a:lnTo>
                <a:lnTo>
                  <a:pt x="19050" y="52387"/>
                </a:lnTo>
                <a:lnTo>
                  <a:pt x="73819" y="0"/>
                </a:lnTo>
                <a:lnTo>
                  <a:pt x="166687" y="16669"/>
                </a:lnTo>
                <a:lnTo>
                  <a:pt x="216694" y="59531"/>
                </a:lnTo>
                <a:lnTo>
                  <a:pt x="252412" y="138112"/>
                </a:lnTo>
                <a:lnTo>
                  <a:pt x="242887" y="426244"/>
                </a:lnTo>
                <a:lnTo>
                  <a:pt x="0" y="345281"/>
                </a:lnTo>
                <a:close/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Forme libre 20"/>
          <p:cNvSpPr/>
          <p:nvPr/>
        </p:nvSpPr>
        <p:spPr>
          <a:xfrm>
            <a:off x="5310505" y="2433638"/>
            <a:ext cx="156368" cy="505618"/>
          </a:xfrm>
          <a:custGeom>
            <a:avLst/>
            <a:gdLst>
              <a:gd name="connsiteX0" fmla="*/ 19050 w 425450"/>
              <a:gd name="connsiteY0" fmla="*/ 19050 h 1162050"/>
              <a:gd name="connsiteX1" fmla="*/ 412750 w 425450"/>
              <a:gd name="connsiteY1" fmla="*/ 0 h 1162050"/>
              <a:gd name="connsiteX2" fmla="*/ 425450 w 425450"/>
              <a:gd name="connsiteY2" fmla="*/ 1098550 h 1162050"/>
              <a:gd name="connsiteX3" fmla="*/ 0 w 425450"/>
              <a:gd name="connsiteY3" fmla="*/ 1162050 h 1162050"/>
              <a:gd name="connsiteX4" fmla="*/ 19050 w 425450"/>
              <a:gd name="connsiteY4" fmla="*/ 19050 h 1162050"/>
              <a:gd name="connsiteX0" fmla="*/ 66675 w 425450"/>
              <a:gd name="connsiteY0" fmla="*/ 147638 h 1162050"/>
              <a:gd name="connsiteX1" fmla="*/ 412750 w 425450"/>
              <a:gd name="connsiteY1" fmla="*/ 0 h 1162050"/>
              <a:gd name="connsiteX2" fmla="*/ 425450 w 425450"/>
              <a:gd name="connsiteY2" fmla="*/ 1098550 h 1162050"/>
              <a:gd name="connsiteX3" fmla="*/ 0 w 425450"/>
              <a:gd name="connsiteY3" fmla="*/ 1162050 h 1162050"/>
              <a:gd name="connsiteX4" fmla="*/ 66675 w 425450"/>
              <a:gd name="connsiteY4" fmla="*/ 147638 h 1162050"/>
              <a:gd name="connsiteX0" fmla="*/ 66675 w 425450"/>
              <a:gd name="connsiteY0" fmla="*/ 0 h 1014412"/>
              <a:gd name="connsiteX1" fmla="*/ 210344 w 425450"/>
              <a:gd name="connsiteY1" fmla="*/ 50006 h 1014412"/>
              <a:gd name="connsiteX2" fmla="*/ 425450 w 425450"/>
              <a:gd name="connsiteY2" fmla="*/ 950912 h 1014412"/>
              <a:gd name="connsiteX3" fmla="*/ 0 w 425450"/>
              <a:gd name="connsiteY3" fmla="*/ 1014412 h 1014412"/>
              <a:gd name="connsiteX4" fmla="*/ 66675 w 425450"/>
              <a:gd name="connsiteY4" fmla="*/ 0 h 1014412"/>
              <a:gd name="connsiteX0" fmla="*/ 66675 w 223043"/>
              <a:gd name="connsiteY0" fmla="*/ 0 h 1014412"/>
              <a:gd name="connsiteX1" fmla="*/ 210344 w 223043"/>
              <a:gd name="connsiteY1" fmla="*/ 50006 h 1014412"/>
              <a:gd name="connsiteX2" fmla="*/ 223043 w 223043"/>
              <a:gd name="connsiteY2" fmla="*/ 505618 h 1014412"/>
              <a:gd name="connsiteX3" fmla="*/ 0 w 223043"/>
              <a:gd name="connsiteY3" fmla="*/ 1014412 h 1014412"/>
              <a:gd name="connsiteX4" fmla="*/ 66675 w 223043"/>
              <a:gd name="connsiteY4" fmla="*/ 0 h 1014412"/>
              <a:gd name="connsiteX0" fmla="*/ 0 w 156368"/>
              <a:gd name="connsiteY0" fmla="*/ 0 h 505618"/>
              <a:gd name="connsiteX1" fmla="*/ 143669 w 156368"/>
              <a:gd name="connsiteY1" fmla="*/ 50006 h 505618"/>
              <a:gd name="connsiteX2" fmla="*/ 156368 w 156368"/>
              <a:gd name="connsiteY2" fmla="*/ 505618 h 505618"/>
              <a:gd name="connsiteX3" fmla="*/ 14288 w 156368"/>
              <a:gd name="connsiteY3" fmla="*/ 454818 h 505618"/>
              <a:gd name="connsiteX4" fmla="*/ 0 w 156368"/>
              <a:gd name="connsiteY4" fmla="*/ 0 h 505618"/>
              <a:gd name="connsiteX0" fmla="*/ 0 w 156368"/>
              <a:gd name="connsiteY0" fmla="*/ 0 h 505618"/>
              <a:gd name="connsiteX1" fmla="*/ 143669 w 156368"/>
              <a:gd name="connsiteY1" fmla="*/ 50006 h 505618"/>
              <a:gd name="connsiteX2" fmla="*/ 156368 w 156368"/>
              <a:gd name="connsiteY2" fmla="*/ 505618 h 505618"/>
              <a:gd name="connsiteX3" fmla="*/ 19051 w 156368"/>
              <a:gd name="connsiteY3" fmla="*/ 478630 h 505618"/>
              <a:gd name="connsiteX4" fmla="*/ 0 w 156368"/>
              <a:gd name="connsiteY4" fmla="*/ 0 h 505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68" h="505618">
                <a:moveTo>
                  <a:pt x="0" y="0"/>
                </a:moveTo>
                <a:lnTo>
                  <a:pt x="143669" y="50006"/>
                </a:lnTo>
                <a:lnTo>
                  <a:pt x="156368" y="505618"/>
                </a:lnTo>
                <a:lnTo>
                  <a:pt x="19051" y="478630"/>
                </a:lnTo>
                <a:lnTo>
                  <a:pt x="0" y="0"/>
                </a:lnTo>
                <a:close/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8" name="Connecteur droit 27"/>
          <p:cNvCxnSpPr/>
          <p:nvPr/>
        </p:nvCxnSpPr>
        <p:spPr>
          <a:xfrm>
            <a:off x="7305964" y="1366982"/>
            <a:ext cx="28632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/>
        </p:nvSpPr>
        <p:spPr>
          <a:xfrm>
            <a:off x="7592291" y="1236177"/>
            <a:ext cx="14558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200" dirty="0" smtClean="0"/>
              <a:t>Ligne</a:t>
            </a:r>
            <a:r>
              <a:rPr lang="fr-CH" sz="1100" dirty="0" smtClean="0"/>
              <a:t> relevé pour test</a:t>
            </a:r>
            <a:endParaRPr lang="fr-CH" sz="1100" dirty="0"/>
          </a:p>
        </p:txBody>
      </p:sp>
      <p:sp>
        <p:nvSpPr>
          <p:cNvPr id="41" name="Forme libre 40"/>
          <p:cNvSpPr/>
          <p:nvPr/>
        </p:nvSpPr>
        <p:spPr>
          <a:xfrm>
            <a:off x="5794145" y="4563442"/>
            <a:ext cx="305752" cy="753904"/>
          </a:xfrm>
          <a:custGeom>
            <a:avLst/>
            <a:gdLst>
              <a:gd name="connsiteX0" fmla="*/ 0 w 243840"/>
              <a:gd name="connsiteY0" fmla="*/ 0 h 434340"/>
              <a:gd name="connsiteX1" fmla="*/ 106680 w 243840"/>
              <a:gd name="connsiteY1" fmla="*/ 0 h 434340"/>
              <a:gd name="connsiteX2" fmla="*/ 198120 w 243840"/>
              <a:gd name="connsiteY2" fmla="*/ 45720 h 434340"/>
              <a:gd name="connsiteX3" fmla="*/ 243840 w 243840"/>
              <a:gd name="connsiteY3" fmla="*/ 434340 h 434340"/>
              <a:gd name="connsiteX4" fmla="*/ 68580 w 243840"/>
              <a:gd name="connsiteY4" fmla="*/ 403860 h 434340"/>
              <a:gd name="connsiteX5" fmla="*/ 0 w 243840"/>
              <a:gd name="connsiteY5" fmla="*/ 0 h 434340"/>
              <a:gd name="connsiteX0" fmla="*/ 0 w 229552"/>
              <a:gd name="connsiteY0" fmla="*/ 4762 h 434340"/>
              <a:gd name="connsiteX1" fmla="*/ 92392 w 229552"/>
              <a:gd name="connsiteY1" fmla="*/ 0 h 434340"/>
              <a:gd name="connsiteX2" fmla="*/ 183832 w 229552"/>
              <a:gd name="connsiteY2" fmla="*/ 45720 h 434340"/>
              <a:gd name="connsiteX3" fmla="*/ 229552 w 229552"/>
              <a:gd name="connsiteY3" fmla="*/ 434340 h 434340"/>
              <a:gd name="connsiteX4" fmla="*/ 54292 w 229552"/>
              <a:gd name="connsiteY4" fmla="*/ 403860 h 434340"/>
              <a:gd name="connsiteX5" fmla="*/ 0 w 229552"/>
              <a:gd name="connsiteY5" fmla="*/ 4762 h 434340"/>
              <a:gd name="connsiteX0" fmla="*/ 0 w 229552"/>
              <a:gd name="connsiteY0" fmla="*/ 4762 h 434340"/>
              <a:gd name="connsiteX1" fmla="*/ 92392 w 229552"/>
              <a:gd name="connsiteY1" fmla="*/ 0 h 434340"/>
              <a:gd name="connsiteX2" fmla="*/ 181451 w 229552"/>
              <a:gd name="connsiteY2" fmla="*/ 31432 h 434340"/>
              <a:gd name="connsiteX3" fmla="*/ 229552 w 229552"/>
              <a:gd name="connsiteY3" fmla="*/ 434340 h 434340"/>
              <a:gd name="connsiteX4" fmla="*/ 54292 w 229552"/>
              <a:gd name="connsiteY4" fmla="*/ 403860 h 434340"/>
              <a:gd name="connsiteX5" fmla="*/ 0 w 229552"/>
              <a:gd name="connsiteY5" fmla="*/ 4762 h 434340"/>
              <a:gd name="connsiteX0" fmla="*/ 0 w 210502"/>
              <a:gd name="connsiteY0" fmla="*/ 4762 h 417672"/>
              <a:gd name="connsiteX1" fmla="*/ 92392 w 210502"/>
              <a:gd name="connsiteY1" fmla="*/ 0 h 417672"/>
              <a:gd name="connsiteX2" fmla="*/ 181451 w 210502"/>
              <a:gd name="connsiteY2" fmla="*/ 31432 h 417672"/>
              <a:gd name="connsiteX3" fmla="*/ 210502 w 210502"/>
              <a:gd name="connsiteY3" fmla="*/ 417672 h 417672"/>
              <a:gd name="connsiteX4" fmla="*/ 54292 w 210502"/>
              <a:gd name="connsiteY4" fmla="*/ 403860 h 417672"/>
              <a:gd name="connsiteX5" fmla="*/ 0 w 210502"/>
              <a:gd name="connsiteY5" fmla="*/ 4762 h 417672"/>
              <a:gd name="connsiteX0" fmla="*/ 0 w 210502"/>
              <a:gd name="connsiteY0" fmla="*/ 4762 h 417672"/>
              <a:gd name="connsiteX1" fmla="*/ 92392 w 210502"/>
              <a:gd name="connsiteY1" fmla="*/ 0 h 417672"/>
              <a:gd name="connsiteX2" fmla="*/ 181451 w 210502"/>
              <a:gd name="connsiteY2" fmla="*/ 31432 h 417672"/>
              <a:gd name="connsiteX3" fmla="*/ 210502 w 210502"/>
              <a:gd name="connsiteY3" fmla="*/ 417672 h 417672"/>
              <a:gd name="connsiteX4" fmla="*/ 30479 w 210502"/>
              <a:gd name="connsiteY4" fmla="*/ 396716 h 417672"/>
              <a:gd name="connsiteX5" fmla="*/ 0 w 210502"/>
              <a:gd name="connsiteY5" fmla="*/ 4762 h 417672"/>
              <a:gd name="connsiteX0" fmla="*/ 0 w 277177"/>
              <a:gd name="connsiteY0" fmla="*/ 16668 h 417672"/>
              <a:gd name="connsiteX1" fmla="*/ 159067 w 277177"/>
              <a:gd name="connsiteY1" fmla="*/ 0 h 417672"/>
              <a:gd name="connsiteX2" fmla="*/ 248126 w 277177"/>
              <a:gd name="connsiteY2" fmla="*/ 31432 h 417672"/>
              <a:gd name="connsiteX3" fmla="*/ 277177 w 277177"/>
              <a:gd name="connsiteY3" fmla="*/ 417672 h 417672"/>
              <a:gd name="connsiteX4" fmla="*/ 97154 w 277177"/>
              <a:gd name="connsiteY4" fmla="*/ 396716 h 417672"/>
              <a:gd name="connsiteX5" fmla="*/ 0 w 277177"/>
              <a:gd name="connsiteY5" fmla="*/ 16668 h 417672"/>
              <a:gd name="connsiteX0" fmla="*/ 0 w 277177"/>
              <a:gd name="connsiteY0" fmla="*/ 16668 h 756285"/>
              <a:gd name="connsiteX1" fmla="*/ 159067 w 277177"/>
              <a:gd name="connsiteY1" fmla="*/ 0 h 756285"/>
              <a:gd name="connsiteX2" fmla="*/ 248126 w 277177"/>
              <a:gd name="connsiteY2" fmla="*/ 31432 h 756285"/>
              <a:gd name="connsiteX3" fmla="*/ 277177 w 277177"/>
              <a:gd name="connsiteY3" fmla="*/ 417672 h 756285"/>
              <a:gd name="connsiteX4" fmla="*/ 25717 w 277177"/>
              <a:gd name="connsiteY4" fmla="*/ 756285 h 756285"/>
              <a:gd name="connsiteX5" fmla="*/ 0 w 277177"/>
              <a:gd name="connsiteY5" fmla="*/ 16668 h 756285"/>
              <a:gd name="connsiteX0" fmla="*/ 0 w 305752"/>
              <a:gd name="connsiteY0" fmla="*/ 16668 h 756285"/>
              <a:gd name="connsiteX1" fmla="*/ 159067 w 305752"/>
              <a:gd name="connsiteY1" fmla="*/ 0 h 756285"/>
              <a:gd name="connsiteX2" fmla="*/ 248126 w 305752"/>
              <a:gd name="connsiteY2" fmla="*/ 31432 h 756285"/>
              <a:gd name="connsiteX3" fmla="*/ 305752 w 305752"/>
              <a:gd name="connsiteY3" fmla="*/ 720091 h 756285"/>
              <a:gd name="connsiteX4" fmla="*/ 25717 w 305752"/>
              <a:gd name="connsiteY4" fmla="*/ 756285 h 756285"/>
              <a:gd name="connsiteX5" fmla="*/ 0 w 305752"/>
              <a:gd name="connsiteY5" fmla="*/ 16668 h 756285"/>
              <a:gd name="connsiteX0" fmla="*/ 0 w 305752"/>
              <a:gd name="connsiteY0" fmla="*/ 16668 h 756285"/>
              <a:gd name="connsiteX1" fmla="*/ 159067 w 305752"/>
              <a:gd name="connsiteY1" fmla="*/ 0 h 756285"/>
              <a:gd name="connsiteX2" fmla="*/ 260032 w 305752"/>
              <a:gd name="connsiteY2" fmla="*/ 29051 h 756285"/>
              <a:gd name="connsiteX3" fmla="*/ 305752 w 305752"/>
              <a:gd name="connsiteY3" fmla="*/ 720091 h 756285"/>
              <a:gd name="connsiteX4" fmla="*/ 25717 w 305752"/>
              <a:gd name="connsiteY4" fmla="*/ 756285 h 756285"/>
              <a:gd name="connsiteX5" fmla="*/ 0 w 305752"/>
              <a:gd name="connsiteY5" fmla="*/ 16668 h 756285"/>
              <a:gd name="connsiteX0" fmla="*/ 0 w 305752"/>
              <a:gd name="connsiteY0" fmla="*/ 14287 h 753904"/>
              <a:gd name="connsiteX1" fmla="*/ 118586 w 305752"/>
              <a:gd name="connsiteY1" fmla="*/ 0 h 753904"/>
              <a:gd name="connsiteX2" fmla="*/ 260032 w 305752"/>
              <a:gd name="connsiteY2" fmla="*/ 26670 h 753904"/>
              <a:gd name="connsiteX3" fmla="*/ 305752 w 305752"/>
              <a:gd name="connsiteY3" fmla="*/ 717710 h 753904"/>
              <a:gd name="connsiteX4" fmla="*/ 25717 w 305752"/>
              <a:gd name="connsiteY4" fmla="*/ 753904 h 753904"/>
              <a:gd name="connsiteX5" fmla="*/ 0 w 305752"/>
              <a:gd name="connsiteY5" fmla="*/ 14287 h 75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752" h="753904">
                <a:moveTo>
                  <a:pt x="0" y="14287"/>
                </a:moveTo>
                <a:lnTo>
                  <a:pt x="118586" y="0"/>
                </a:lnTo>
                <a:lnTo>
                  <a:pt x="260032" y="26670"/>
                </a:lnTo>
                <a:lnTo>
                  <a:pt x="305752" y="717710"/>
                </a:lnTo>
                <a:lnTo>
                  <a:pt x="25717" y="753904"/>
                </a:lnTo>
                <a:lnTo>
                  <a:pt x="0" y="14287"/>
                </a:lnTo>
                <a:close/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86223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Zone de dessin 5"/>
          <p:cNvGrpSpPr>
            <a:grpSpLocks noChangeAspect="1"/>
          </p:cNvGrpSpPr>
          <p:nvPr/>
        </p:nvGrpSpPr>
        <p:grpSpPr>
          <a:xfrm>
            <a:off x="1874983" y="868219"/>
            <a:ext cx="9120249" cy="5610937"/>
            <a:chOff x="0" y="0"/>
            <a:chExt cx="5486400" cy="3375329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5486400" cy="3200400"/>
            </a:xfrm>
            <a:prstGeom prst="rect">
              <a:avLst/>
            </a:prstGeom>
          </p:spPr>
        </p:sp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3569" y="174929"/>
              <a:ext cx="4691720" cy="3200400"/>
            </a:xfrm>
            <a:prstGeom prst="rect">
              <a:avLst/>
            </a:prstGeom>
          </p:spPr>
        </p:pic>
        <p:sp>
          <p:nvSpPr>
            <p:cNvPr id="21" name="Ellipse 20"/>
            <p:cNvSpPr/>
            <p:nvPr/>
          </p:nvSpPr>
          <p:spPr>
            <a:xfrm>
              <a:off x="3833340" y="2061664"/>
              <a:ext cx="142875" cy="142875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2" name="Ellipse 21"/>
            <p:cNvSpPr/>
            <p:nvPr/>
          </p:nvSpPr>
          <p:spPr>
            <a:xfrm>
              <a:off x="3761903" y="881868"/>
              <a:ext cx="142875" cy="142875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3" name="Ellipse 22"/>
            <p:cNvSpPr/>
            <p:nvPr/>
          </p:nvSpPr>
          <p:spPr>
            <a:xfrm>
              <a:off x="1423408" y="713302"/>
              <a:ext cx="142875" cy="142875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23569" y="174929"/>
              <a:ext cx="1343771" cy="5383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5" name="Ellipse 24"/>
            <p:cNvSpPr/>
            <p:nvPr/>
          </p:nvSpPr>
          <p:spPr>
            <a:xfrm>
              <a:off x="784299" y="251562"/>
              <a:ext cx="142875" cy="142875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  <p:sp>
          <p:nvSpPr>
            <p:cNvPr id="26" name="Zone de texte 9"/>
            <p:cNvSpPr txBox="1"/>
            <p:nvPr/>
          </p:nvSpPr>
          <p:spPr>
            <a:xfrm>
              <a:off x="962108" y="242117"/>
              <a:ext cx="1065475" cy="182881"/>
            </a:xfrm>
            <a:prstGeom prst="rect">
              <a:avLst/>
            </a:prstGeom>
            <a:solidFill>
              <a:schemeClr val="lt1"/>
            </a:solidFill>
            <a:ln w="6350">
              <a:solidFill>
                <a:schemeClr val="bg1"/>
              </a:solidFill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fr-CH" sz="1100" dirty="0" smtClean="0">
                  <a:effectLst/>
                  <a:latin typeface="Cambria" panose="02040503050406030204" pitchFamily="18" charset="0"/>
                  <a:ea typeface="Times New Roman" panose="02020603050405020304" pitchFamily="18" charset="0"/>
                  <a:cs typeface="Arial" panose="020B0604020202020204" pitchFamily="34" charset="0"/>
                </a:rPr>
                <a:t>Points calages (damier)</a:t>
              </a:r>
              <a:endParaRPr lang="fr-CH" sz="11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/>
            <p:cNvSpPr/>
            <p:nvPr/>
          </p:nvSpPr>
          <p:spPr>
            <a:xfrm>
              <a:off x="1924465" y="2522184"/>
              <a:ext cx="142875" cy="142875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H"/>
            </a:p>
          </p:txBody>
        </p:sp>
      </p:grpSp>
      <p:sp>
        <p:nvSpPr>
          <p:cNvPr id="12" name="Ellipse 11"/>
          <p:cNvSpPr/>
          <p:nvPr/>
        </p:nvSpPr>
        <p:spPr>
          <a:xfrm>
            <a:off x="5775134" y="4583708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13" name="Ellipse 12"/>
          <p:cNvSpPr/>
          <p:nvPr/>
        </p:nvSpPr>
        <p:spPr>
          <a:xfrm>
            <a:off x="6516814" y="4385211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14" name="Ellipse 13"/>
          <p:cNvSpPr/>
          <p:nvPr/>
        </p:nvSpPr>
        <p:spPr>
          <a:xfrm>
            <a:off x="7236094" y="4176647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15" name="Ellipse 14"/>
          <p:cNvSpPr/>
          <p:nvPr/>
        </p:nvSpPr>
        <p:spPr>
          <a:xfrm>
            <a:off x="7353414" y="3880410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16" name="Ellipse 15"/>
          <p:cNvSpPr/>
          <p:nvPr/>
        </p:nvSpPr>
        <p:spPr>
          <a:xfrm>
            <a:off x="7551680" y="3551983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20" name="Ellipse 19"/>
          <p:cNvSpPr/>
          <p:nvPr/>
        </p:nvSpPr>
        <p:spPr>
          <a:xfrm>
            <a:off x="7789186" y="3257164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28" name="Ellipse 27"/>
          <p:cNvSpPr/>
          <p:nvPr/>
        </p:nvSpPr>
        <p:spPr>
          <a:xfrm>
            <a:off x="7630085" y="2847619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29" name="Ellipse 28"/>
          <p:cNvSpPr/>
          <p:nvPr/>
        </p:nvSpPr>
        <p:spPr>
          <a:xfrm>
            <a:off x="7293854" y="2756974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0" name="Ellipse 29"/>
          <p:cNvSpPr/>
          <p:nvPr/>
        </p:nvSpPr>
        <p:spPr>
          <a:xfrm>
            <a:off x="6279308" y="2966372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1" name="Ellipse 30"/>
          <p:cNvSpPr/>
          <p:nvPr/>
        </p:nvSpPr>
        <p:spPr>
          <a:xfrm>
            <a:off x="5285374" y="4182611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2" name="Ellipse 31"/>
          <p:cNvSpPr/>
          <p:nvPr/>
        </p:nvSpPr>
        <p:spPr>
          <a:xfrm>
            <a:off x="5126757" y="3659027"/>
            <a:ext cx="237506" cy="23750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3" name="Ellipse 32"/>
          <p:cNvSpPr/>
          <p:nvPr/>
        </p:nvSpPr>
        <p:spPr>
          <a:xfrm>
            <a:off x="3178753" y="1670184"/>
            <a:ext cx="237506" cy="23750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4" name="Zone de texte 9"/>
          <p:cNvSpPr txBox="1"/>
          <p:nvPr/>
        </p:nvSpPr>
        <p:spPr>
          <a:xfrm>
            <a:off x="3474330" y="1660996"/>
            <a:ext cx="1771179" cy="304010"/>
          </a:xfrm>
          <a:prstGeom prst="rect">
            <a:avLst/>
          </a:prstGeom>
          <a:solidFill>
            <a:schemeClr val="lt1"/>
          </a:solidFill>
          <a:ln w="6350">
            <a:solidFill>
              <a:schemeClr val="bg1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CH" sz="1100" dirty="0" smtClean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Station </a:t>
            </a:r>
            <a:r>
              <a:rPr lang="fr-CH" sz="1100" dirty="0" smtClean="0"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P40</a:t>
            </a:r>
            <a:endParaRPr lang="fr-CH" sz="11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35" name="Ellipse 34"/>
          <p:cNvSpPr/>
          <p:nvPr/>
        </p:nvSpPr>
        <p:spPr>
          <a:xfrm>
            <a:off x="4651953" y="4094654"/>
            <a:ext cx="237506" cy="23750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6" name="Ellipse 35"/>
          <p:cNvSpPr/>
          <p:nvPr/>
        </p:nvSpPr>
        <p:spPr>
          <a:xfrm>
            <a:off x="4833579" y="2612820"/>
            <a:ext cx="237506" cy="23750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7" name="Ellipse 36"/>
          <p:cNvSpPr/>
          <p:nvPr/>
        </p:nvSpPr>
        <p:spPr>
          <a:xfrm>
            <a:off x="7049638" y="2215428"/>
            <a:ext cx="237506" cy="23750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8" name="Ellipse 37"/>
          <p:cNvSpPr/>
          <p:nvPr/>
        </p:nvSpPr>
        <p:spPr>
          <a:xfrm>
            <a:off x="8240201" y="2875727"/>
            <a:ext cx="237506" cy="23750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9" name="Ellipse 38"/>
          <p:cNvSpPr/>
          <p:nvPr/>
        </p:nvSpPr>
        <p:spPr>
          <a:xfrm>
            <a:off x="8128536" y="3871747"/>
            <a:ext cx="237506" cy="23750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40" name="Ellipse 39"/>
          <p:cNvSpPr/>
          <p:nvPr/>
        </p:nvSpPr>
        <p:spPr>
          <a:xfrm>
            <a:off x="7806264" y="4654981"/>
            <a:ext cx="237506" cy="23750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41" name="Ellipse 40"/>
          <p:cNvSpPr/>
          <p:nvPr/>
        </p:nvSpPr>
        <p:spPr>
          <a:xfrm>
            <a:off x="5893887" y="5267282"/>
            <a:ext cx="237506" cy="23750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79713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179" y="290457"/>
            <a:ext cx="3120000" cy="2340000"/>
          </a:xfrm>
          <a:prstGeom prst="rect">
            <a:avLst/>
          </a:prstGeom>
        </p:spPr>
      </p:pic>
      <p:grpSp>
        <p:nvGrpSpPr>
          <p:cNvPr id="13" name="Groupe 12"/>
          <p:cNvGrpSpPr/>
          <p:nvPr/>
        </p:nvGrpSpPr>
        <p:grpSpPr>
          <a:xfrm>
            <a:off x="4232538" y="2012069"/>
            <a:ext cx="172720" cy="172720"/>
            <a:chOff x="2819400" y="2479040"/>
            <a:chExt cx="172720" cy="172720"/>
          </a:xfrm>
        </p:grpSpPr>
        <p:sp>
          <p:nvSpPr>
            <p:cNvPr id="9" name="Rectangle 8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14" name="Groupe 13"/>
          <p:cNvGrpSpPr/>
          <p:nvPr/>
        </p:nvGrpSpPr>
        <p:grpSpPr>
          <a:xfrm>
            <a:off x="5063897" y="2055249"/>
            <a:ext cx="172720" cy="172720"/>
            <a:chOff x="2819400" y="2479040"/>
            <a:chExt cx="172720" cy="172720"/>
          </a:xfrm>
        </p:grpSpPr>
        <p:sp>
          <p:nvSpPr>
            <p:cNvPr id="15" name="Rectangle 14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19" name="Groupe 18"/>
          <p:cNvGrpSpPr/>
          <p:nvPr/>
        </p:nvGrpSpPr>
        <p:grpSpPr>
          <a:xfrm>
            <a:off x="5540257" y="1886085"/>
            <a:ext cx="172720" cy="172720"/>
            <a:chOff x="2819400" y="2479040"/>
            <a:chExt cx="172720" cy="172720"/>
          </a:xfrm>
        </p:grpSpPr>
        <p:sp>
          <p:nvSpPr>
            <p:cNvPr id="20" name="Rectangle 19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pic>
        <p:nvPicPr>
          <p:cNvPr id="24" name="Imag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179" y="290457"/>
            <a:ext cx="2340000" cy="3120000"/>
          </a:xfrm>
          <a:prstGeom prst="rect">
            <a:avLst/>
          </a:prstGeom>
        </p:spPr>
      </p:pic>
      <p:grpSp>
        <p:nvGrpSpPr>
          <p:cNvPr id="25" name="Groupe 24"/>
          <p:cNvGrpSpPr/>
          <p:nvPr/>
        </p:nvGrpSpPr>
        <p:grpSpPr>
          <a:xfrm>
            <a:off x="6613525" y="2969141"/>
            <a:ext cx="172720" cy="172720"/>
            <a:chOff x="2819400" y="2479040"/>
            <a:chExt cx="172720" cy="172720"/>
          </a:xfrm>
        </p:grpSpPr>
        <p:sp>
          <p:nvSpPr>
            <p:cNvPr id="26" name="Rectangle 2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7515682" y="3012321"/>
            <a:ext cx="172720" cy="172720"/>
            <a:chOff x="2819400" y="2479040"/>
            <a:chExt cx="172720" cy="172720"/>
          </a:xfrm>
        </p:grpSpPr>
        <p:sp>
          <p:nvSpPr>
            <p:cNvPr id="31" name="Rectangle 3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pic>
        <p:nvPicPr>
          <p:cNvPr id="35" name="Image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180" y="3410457"/>
            <a:ext cx="3119999" cy="2340000"/>
          </a:xfrm>
          <a:prstGeom prst="rect">
            <a:avLst/>
          </a:prstGeom>
        </p:spPr>
      </p:pic>
      <p:pic>
        <p:nvPicPr>
          <p:cNvPr id="36" name="Image 3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179" y="2630457"/>
            <a:ext cx="2340000" cy="3120000"/>
          </a:xfrm>
          <a:prstGeom prst="rect">
            <a:avLst/>
          </a:prstGeom>
        </p:spPr>
      </p:pic>
      <p:grpSp>
        <p:nvGrpSpPr>
          <p:cNvPr id="37" name="Groupe 36"/>
          <p:cNvGrpSpPr/>
          <p:nvPr/>
        </p:nvGrpSpPr>
        <p:grpSpPr>
          <a:xfrm>
            <a:off x="4935115" y="4398805"/>
            <a:ext cx="172720" cy="172720"/>
            <a:chOff x="2819400" y="2479040"/>
            <a:chExt cx="172720" cy="172720"/>
          </a:xfrm>
        </p:grpSpPr>
        <p:sp>
          <p:nvSpPr>
            <p:cNvPr id="38" name="Rectangle 37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2" name="Groupe 41"/>
          <p:cNvGrpSpPr/>
          <p:nvPr/>
        </p:nvGrpSpPr>
        <p:grpSpPr>
          <a:xfrm>
            <a:off x="3886787" y="4398805"/>
            <a:ext cx="172720" cy="172720"/>
            <a:chOff x="2819400" y="2479040"/>
            <a:chExt cx="172720" cy="172720"/>
          </a:xfrm>
        </p:grpSpPr>
        <p:sp>
          <p:nvSpPr>
            <p:cNvPr id="43" name="Rectangle 42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7" name="Groupe 46"/>
          <p:cNvGrpSpPr/>
          <p:nvPr/>
        </p:nvGrpSpPr>
        <p:grpSpPr>
          <a:xfrm>
            <a:off x="3030587" y="4441985"/>
            <a:ext cx="172720" cy="172720"/>
            <a:chOff x="2819400" y="2479040"/>
            <a:chExt cx="172720" cy="172720"/>
          </a:xfrm>
        </p:grpSpPr>
        <p:sp>
          <p:nvSpPr>
            <p:cNvPr id="48" name="Rectangle 47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2" name="Groupe 51"/>
          <p:cNvGrpSpPr/>
          <p:nvPr/>
        </p:nvGrpSpPr>
        <p:grpSpPr>
          <a:xfrm>
            <a:off x="5779883" y="4614705"/>
            <a:ext cx="172720" cy="172720"/>
            <a:chOff x="2819400" y="2479040"/>
            <a:chExt cx="172720" cy="172720"/>
          </a:xfrm>
        </p:grpSpPr>
        <p:sp>
          <p:nvSpPr>
            <p:cNvPr id="53" name="Rectangle 52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7" name="Groupe 56"/>
          <p:cNvGrpSpPr/>
          <p:nvPr/>
        </p:nvGrpSpPr>
        <p:grpSpPr>
          <a:xfrm>
            <a:off x="6294946" y="4787425"/>
            <a:ext cx="172720" cy="172720"/>
            <a:chOff x="2819400" y="2479040"/>
            <a:chExt cx="172720" cy="172720"/>
          </a:xfrm>
        </p:grpSpPr>
        <p:sp>
          <p:nvSpPr>
            <p:cNvPr id="58" name="Rectangle 57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7" name="Groupe 66"/>
          <p:cNvGrpSpPr/>
          <p:nvPr/>
        </p:nvGrpSpPr>
        <p:grpSpPr>
          <a:xfrm>
            <a:off x="3312092" y="4312445"/>
            <a:ext cx="172720" cy="172720"/>
            <a:chOff x="2819400" y="2479040"/>
            <a:chExt cx="172720" cy="172720"/>
          </a:xfrm>
        </p:grpSpPr>
        <p:sp>
          <p:nvSpPr>
            <p:cNvPr id="68" name="Rectangle 67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sp>
        <p:nvSpPr>
          <p:cNvPr id="72" name="Flèche droite 71"/>
          <p:cNvSpPr/>
          <p:nvPr/>
        </p:nvSpPr>
        <p:spPr>
          <a:xfrm>
            <a:off x="3509096" y="4319049"/>
            <a:ext cx="188642" cy="17272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3" name="ZoneTexte 72"/>
          <p:cNvSpPr txBox="1"/>
          <p:nvPr/>
        </p:nvSpPr>
        <p:spPr>
          <a:xfrm>
            <a:off x="3170874" y="3921182"/>
            <a:ext cx="11587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100" b="1" dirty="0" smtClean="0">
                <a:solidFill>
                  <a:schemeClr val="bg1"/>
                </a:solidFill>
              </a:rPr>
              <a:t>Contre l’autre façade</a:t>
            </a:r>
            <a:endParaRPr lang="fr-CH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315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54" y="860400"/>
            <a:ext cx="3577200" cy="2682900"/>
          </a:xfrm>
          <a:prstGeom prst="rect">
            <a:avLst/>
          </a:prstGeom>
        </p:spPr>
      </p:pic>
      <p:grpSp>
        <p:nvGrpSpPr>
          <p:cNvPr id="13" name="Groupe 12"/>
          <p:cNvGrpSpPr/>
          <p:nvPr/>
        </p:nvGrpSpPr>
        <p:grpSpPr>
          <a:xfrm>
            <a:off x="4394463" y="2697684"/>
            <a:ext cx="172720" cy="172720"/>
            <a:chOff x="2819400" y="2479040"/>
            <a:chExt cx="172720" cy="172720"/>
          </a:xfrm>
        </p:grpSpPr>
        <p:sp>
          <p:nvSpPr>
            <p:cNvPr id="9" name="Rectangle 8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19" name="Groupe 18"/>
          <p:cNvGrpSpPr/>
          <p:nvPr/>
        </p:nvGrpSpPr>
        <p:grpSpPr>
          <a:xfrm>
            <a:off x="5816482" y="2784044"/>
            <a:ext cx="172720" cy="172720"/>
            <a:chOff x="2819400" y="2479040"/>
            <a:chExt cx="172720" cy="172720"/>
          </a:xfrm>
        </p:grpSpPr>
        <p:sp>
          <p:nvSpPr>
            <p:cNvPr id="20" name="Rectangle 19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512" y="860401"/>
            <a:ext cx="2012175" cy="2682900"/>
          </a:xfrm>
          <a:prstGeom prst="rect">
            <a:avLst/>
          </a:prstGeom>
        </p:spPr>
      </p:pic>
      <p:grpSp>
        <p:nvGrpSpPr>
          <p:cNvPr id="64" name="Groupe 63"/>
          <p:cNvGrpSpPr/>
          <p:nvPr/>
        </p:nvGrpSpPr>
        <p:grpSpPr>
          <a:xfrm>
            <a:off x="7166238" y="2115490"/>
            <a:ext cx="172720" cy="172720"/>
            <a:chOff x="2819400" y="2479040"/>
            <a:chExt cx="172720" cy="172720"/>
          </a:xfrm>
        </p:grpSpPr>
        <p:sp>
          <p:nvSpPr>
            <p:cNvPr id="65" name="Rectangle 64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76" name="Groupe 75"/>
          <p:cNvGrpSpPr/>
          <p:nvPr/>
        </p:nvGrpSpPr>
        <p:grpSpPr>
          <a:xfrm>
            <a:off x="7733604" y="2115490"/>
            <a:ext cx="172720" cy="172720"/>
            <a:chOff x="2819400" y="2479040"/>
            <a:chExt cx="172720" cy="172720"/>
          </a:xfrm>
        </p:grpSpPr>
        <p:sp>
          <p:nvSpPr>
            <p:cNvPr id="77" name="Rectangle 7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</p:spTree>
    <p:extLst>
      <p:ext uri="{BB962C8B-B14F-4D97-AF65-F5344CB8AC3E}">
        <p14:creationId xmlns:p14="http://schemas.microsoft.com/office/powerpoint/2010/main" val="3489090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e libre 2"/>
          <p:cNvSpPr/>
          <p:nvPr/>
        </p:nvSpPr>
        <p:spPr>
          <a:xfrm>
            <a:off x="4165600" y="1905000"/>
            <a:ext cx="4109720" cy="2976880"/>
          </a:xfrm>
          <a:custGeom>
            <a:avLst/>
            <a:gdLst>
              <a:gd name="connsiteX0" fmla="*/ 0 w 4109720"/>
              <a:gd name="connsiteY0" fmla="*/ 1295400 h 2976880"/>
              <a:gd name="connsiteX1" fmla="*/ 193040 w 4109720"/>
              <a:gd name="connsiteY1" fmla="*/ 1864360 h 2976880"/>
              <a:gd name="connsiteX2" fmla="*/ 401320 w 4109720"/>
              <a:gd name="connsiteY2" fmla="*/ 2976880 h 2976880"/>
              <a:gd name="connsiteX3" fmla="*/ 3495040 w 4109720"/>
              <a:gd name="connsiteY3" fmla="*/ 2021840 h 2976880"/>
              <a:gd name="connsiteX4" fmla="*/ 3276600 w 4109720"/>
              <a:gd name="connsiteY4" fmla="*/ 1209040 h 2976880"/>
              <a:gd name="connsiteX5" fmla="*/ 4109720 w 4109720"/>
              <a:gd name="connsiteY5" fmla="*/ 1132840 h 2976880"/>
              <a:gd name="connsiteX6" fmla="*/ 3865880 w 4109720"/>
              <a:gd name="connsiteY6" fmla="*/ 0 h 2976880"/>
              <a:gd name="connsiteX7" fmla="*/ 2585720 w 4109720"/>
              <a:gd name="connsiteY7" fmla="*/ 243840 h 2976880"/>
              <a:gd name="connsiteX8" fmla="*/ 396240 w 4109720"/>
              <a:gd name="connsiteY8" fmla="*/ 929640 h 2976880"/>
              <a:gd name="connsiteX9" fmla="*/ 462280 w 4109720"/>
              <a:gd name="connsiteY9" fmla="*/ 1143000 h 2976880"/>
              <a:gd name="connsiteX10" fmla="*/ 0 w 4109720"/>
              <a:gd name="connsiteY10" fmla="*/ 1295400 h 2976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09720" h="2976880">
                <a:moveTo>
                  <a:pt x="0" y="1295400"/>
                </a:moveTo>
                <a:lnTo>
                  <a:pt x="193040" y="1864360"/>
                </a:lnTo>
                <a:lnTo>
                  <a:pt x="401320" y="2976880"/>
                </a:lnTo>
                <a:lnTo>
                  <a:pt x="3495040" y="2021840"/>
                </a:lnTo>
                <a:lnTo>
                  <a:pt x="3276600" y="1209040"/>
                </a:lnTo>
                <a:lnTo>
                  <a:pt x="4109720" y="1132840"/>
                </a:lnTo>
                <a:lnTo>
                  <a:pt x="3865880" y="0"/>
                </a:lnTo>
                <a:lnTo>
                  <a:pt x="2585720" y="243840"/>
                </a:lnTo>
                <a:lnTo>
                  <a:pt x="396240" y="929640"/>
                </a:lnTo>
                <a:lnTo>
                  <a:pt x="462280" y="1143000"/>
                </a:lnTo>
                <a:lnTo>
                  <a:pt x="0" y="1295400"/>
                </a:lnTo>
                <a:close/>
              </a:path>
            </a:pathLst>
          </a:cu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Forme libre 5"/>
          <p:cNvSpPr/>
          <p:nvPr/>
        </p:nvSpPr>
        <p:spPr>
          <a:xfrm>
            <a:off x="3771900" y="3291840"/>
            <a:ext cx="586740" cy="594360"/>
          </a:xfrm>
          <a:custGeom>
            <a:avLst/>
            <a:gdLst>
              <a:gd name="connsiteX0" fmla="*/ 586740 w 586740"/>
              <a:gd name="connsiteY0" fmla="*/ 464820 h 594360"/>
              <a:gd name="connsiteX1" fmla="*/ 152400 w 586740"/>
              <a:gd name="connsiteY1" fmla="*/ 594360 h 594360"/>
              <a:gd name="connsiteX2" fmla="*/ 0 w 586740"/>
              <a:gd name="connsiteY2" fmla="*/ 106680 h 594360"/>
              <a:gd name="connsiteX3" fmla="*/ 419100 w 586740"/>
              <a:gd name="connsiteY3" fmla="*/ 0 h 59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6740" h="594360">
                <a:moveTo>
                  <a:pt x="586740" y="464820"/>
                </a:moveTo>
                <a:lnTo>
                  <a:pt x="152400" y="594360"/>
                </a:lnTo>
                <a:lnTo>
                  <a:pt x="0" y="106680"/>
                </a:lnTo>
                <a:lnTo>
                  <a:pt x="419100" y="0"/>
                </a:lnTo>
              </a:path>
            </a:pathLst>
          </a:cu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Forme libre 6"/>
          <p:cNvSpPr/>
          <p:nvPr/>
        </p:nvSpPr>
        <p:spPr>
          <a:xfrm>
            <a:off x="7551420" y="3078480"/>
            <a:ext cx="297180" cy="426720"/>
          </a:xfrm>
          <a:custGeom>
            <a:avLst/>
            <a:gdLst>
              <a:gd name="connsiteX0" fmla="*/ 0 w 297180"/>
              <a:gd name="connsiteY0" fmla="*/ 426720 h 426720"/>
              <a:gd name="connsiteX1" fmla="*/ 297180 w 297180"/>
              <a:gd name="connsiteY1" fmla="*/ 335280 h 426720"/>
              <a:gd name="connsiteX2" fmla="*/ 220980 w 297180"/>
              <a:gd name="connsiteY2" fmla="*/ 0 h 42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180" h="426720">
                <a:moveTo>
                  <a:pt x="0" y="426720"/>
                </a:moveTo>
                <a:lnTo>
                  <a:pt x="297180" y="335280"/>
                </a:lnTo>
                <a:lnTo>
                  <a:pt x="220980" y="0"/>
                </a:lnTo>
              </a:path>
            </a:pathLst>
          </a:cu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2" name="ZoneTexte 61"/>
          <p:cNvSpPr txBox="1"/>
          <p:nvPr/>
        </p:nvSpPr>
        <p:spPr>
          <a:xfrm rot="20743850">
            <a:off x="5966223" y="2789441"/>
            <a:ext cx="5084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Eglise</a:t>
            </a:r>
            <a:endParaRPr lang="fr-CH" sz="1100" dirty="0"/>
          </a:p>
        </p:txBody>
      </p:sp>
      <p:sp>
        <p:nvSpPr>
          <p:cNvPr id="64" name="Forme libre 63"/>
          <p:cNvSpPr/>
          <p:nvPr/>
        </p:nvSpPr>
        <p:spPr>
          <a:xfrm>
            <a:off x="4937760" y="3566160"/>
            <a:ext cx="1767840" cy="1061720"/>
          </a:xfrm>
          <a:custGeom>
            <a:avLst/>
            <a:gdLst>
              <a:gd name="connsiteX0" fmla="*/ 1767840 w 1767840"/>
              <a:gd name="connsiteY0" fmla="*/ 650240 h 1061720"/>
              <a:gd name="connsiteX1" fmla="*/ 1584960 w 1767840"/>
              <a:gd name="connsiteY1" fmla="*/ 66040 h 1061720"/>
              <a:gd name="connsiteX2" fmla="*/ 1386840 w 1767840"/>
              <a:gd name="connsiteY2" fmla="*/ 121920 h 1061720"/>
              <a:gd name="connsiteX3" fmla="*/ 1493520 w 1767840"/>
              <a:gd name="connsiteY3" fmla="*/ 441960 h 1061720"/>
              <a:gd name="connsiteX4" fmla="*/ 1422400 w 1767840"/>
              <a:gd name="connsiteY4" fmla="*/ 462280 h 1061720"/>
              <a:gd name="connsiteX5" fmla="*/ 1280160 w 1767840"/>
              <a:gd name="connsiteY5" fmla="*/ 0 h 1061720"/>
              <a:gd name="connsiteX6" fmla="*/ 0 w 1767840"/>
              <a:gd name="connsiteY6" fmla="*/ 370840 h 1061720"/>
              <a:gd name="connsiteX7" fmla="*/ 218440 w 1767840"/>
              <a:gd name="connsiteY7" fmla="*/ 1061720 h 1061720"/>
              <a:gd name="connsiteX8" fmla="*/ 1488440 w 1767840"/>
              <a:gd name="connsiteY8" fmla="*/ 701040 h 1061720"/>
              <a:gd name="connsiteX9" fmla="*/ 1457960 w 1767840"/>
              <a:gd name="connsiteY9" fmla="*/ 619760 h 1061720"/>
              <a:gd name="connsiteX10" fmla="*/ 1529080 w 1767840"/>
              <a:gd name="connsiteY10" fmla="*/ 594360 h 1061720"/>
              <a:gd name="connsiteX11" fmla="*/ 1574800 w 1767840"/>
              <a:gd name="connsiteY11" fmla="*/ 711200 h 106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67840" h="1061720">
                <a:moveTo>
                  <a:pt x="1767840" y="650240"/>
                </a:moveTo>
                <a:lnTo>
                  <a:pt x="1584960" y="66040"/>
                </a:lnTo>
                <a:lnTo>
                  <a:pt x="1386840" y="121920"/>
                </a:lnTo>
                <a:lnTo>
                  <a:pt x="1493520" y="441960"/>
                </a:lnTo>
                <a:lnTo>
                  <a:pt x="1422400" y="462280"/>
                </a:lnTo>
                <a:lnTo>
                  <a:pt x="1280160" y="0"/>
                </a:lnTo>
                <a:lnTo>
                  <a:pt x="0" y="370840"/>
                </a:lnTo>
                <a:lnTo>
                  <a:pt x="218440" y="1061720"/>
                </a:lnTo>
                <a:lnTo>
                  <a:pt x="1488440" y="701040"/>
                </a:lnTo>
                <a:lnTo>
                  <a:pt x="1457960" y="619760"/>
                </a:lnTo>
                <a:lnTo>
                  <a:pt x="1529080" y="594360"/>
                </a:lnTo>
                <a:lnTo>
                  <a:pt x="1574800" y="711200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66" name="Connecteur droit 65"/>
          <p:cNvCxnSpPr/>
          <p:nvPr/>
        </p:nvCxnSpPr>
        <p:spPr>
          <a:xfrm flipV="1">
            <a:off x="6339840" y="3693160"/>
            <a:ext cx="198120" cy="5588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5" name="Connecteur droit 74"/>
          <p:cNvCxnSpPr/>
          <p:nvPr/>
        </p:nvCxnSpPr>
        <p:spPr>
          <a:xfrm flipV="1">
            <a:off x="6366510" y="3743960"/>
            <a:ext cx="198120" cy="5588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6" name="Connecteur droit 75"/>
          <p:cNvCxnSpPr/>
          <p:nvPr/>
        </p:nvCxnSpPr>
        <p:spPr>
          <a:xfrm flipV="1">
            <a:off x="6388559" y="3799602"/>
            <a:ext cx="198120" cy="5588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" name="Connecteur droit 76"/>
          <p:cNvCxnSpPr/>
          <p:nvPr/>
        </p:nvCxnSpPr>
        <p:spPr>
          <a:xfrm flipV="1">
            <a:off x="6391558" y="3864610"/>
            <a:ext cx="198120" cy="5588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 rot="20584273">
            <a:off x="5118299" y="3919072"/>
            <a:ext cx="11576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Salle communale</a:t>
            </a:r>
            <a:endParaRPr lang="fr-CH" sz="1100" dirty="0"/>
          </a:p>
        </p:txBody>
      </p:sp>
      <p:sp>
        <p:nvSpPr>
          <p:cNvPr id="2" name="Forme libre 1"/>
          <p:cNvSpPr/>
          <p:nvPr/>
        </p:nvSpPr>
        <p:spPr>
          <a:xfrm>
            <a:off x="4315326" y="3348789"/>
            <a:ext cx="3268579" cy="810127"/>
          </a:xfrm>
          <a:custGeom>
            <a:avLst/>
            <a:gdLst>
              <a:gd name="connsiteX0" fmla="*/ 0 w 3268579"/>
              <a:gd name="connsiteY0" fmla="*/ 264695 h 810127"/>
              <a:gd name="connsiteX1" fmla="*/ 80211 w 3268579"/>
              <a:gd name="connsiteY1" fmla="*/ 248653 h 810127"/>
              <a:gd name="connsiteX2" fmla="*/ 124327 w 3268579"/>
              <a:gd name="connsiteY2" fmla="*/ 401053 h 810127"/>
              <a:gd name="connsiteX3" fmla="*/ 469232 w 3268579"/>
              <a:gd name="connsiteY3" fmla="*/ 308811 h 810127"/>
              <a:gd name="connsiteX4" fmla="*/ 393032 w 3268579"/>
              <a:gd name="connsiteY4" fmla="*/ 92243 h 810127"/>
              <a:gd name="connsiteX5" fmla="*/ 449179 w 3268579"/>
              <a:gd name="connsiteY5" fmla="*/ 76200 h 810127"/>
              <a:gd name="connsiteX6" fmla="*/ 605590 w 3268579"/>
              <a:gd name="connsiteY6" fmla="*/ 509337 h 810127"/>
              <a:gd name="connsiteX7" fmla="*/ 2225842 w 3268579"/>
              <a:gd name="connsiteY7" fmla="*/ 52137 h 810127"/>
              <a:gd name="connsiteX8" fmla="*/ 2454442 w 3268579"/>
              <a:gd name="connsiteY8" fmla="*/ 810127 h 810127"/>
              <a:gd name="connsiteX9" fmla="*/ 3268579 w 3268579"/>
              <a:gd name="connsiteY9" fmla="*/ 549443 h 810127"/>
              <a:gd name="connsiteX10" fmla="*/ 3132221 w 3268579"/>
              <a:gd name="connsiteY10" fmla="*/ 16043 h 810127"/>
              <a:gd name="connsiteX11" fmla="*/ 3192379 w 3268579"/>
              <a:gd name="connsiteY11" fmla="*/ 0 h 81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68579" h="810127">
                <a:moveTo>
                  <a:pt x="0" y="264695"/>
                </a:moveTo>
                <a:lnTo>
                  <a:pt x="80211" y="248653"/>
                </a:lnTo>
                <a:lnTo>
                  <a:pt x="124327" y="401053"/>
                </a:lnTo>
                <a:lnTo>
                  <a:pt x="469232" y="308811"/>
                </a:lnTo>
                <a:lnTo>
                  <a:pt x="393032" y="92243"/>
                </a:lnTo>
                <a:lnTo>
                  <a:pt x="449179" y="76200"/>
                </a:lnTo>
                <a:lnTo>
                  <a:pt x="605590" y="509337"/>
                </a:lnTo>
                <a:lnTo>
                  <a:pt x="2225842" y="52137"/>
                </a:lnTo>
                <a:lnTo>
                  <a:pt x="2454442" y="810127"/>
                </a:lnTo>
                <a:lnTo>
                  <a:pt x="3268579" y="549443"/>
                </a:lnTo>
                <a:lnTo>
                  <a:pt x="3132221" y="16043"/>
                </a:lnTo>
                <a:lnTo>
                  <a:pt x="3192379" y="0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Forme libre 3"/>
          <p:cNvSpPr/>
          <p:nvPr/>
        </p:nvSpPr>
        <p:spPr>
          <a:xfrm>
            <a:off x="4231105" y="1981200"/>
            <a:ext cx="3986463" cy="1407695"/>
          </a:xfrm>
          <a:custGeom>
            <a:avLst/>
            <a:gdLst>
              <a:gd name="connsiteX0" fmla="*/ 0 w 3986463"/>
              <a:gd name="connsiteY0" fmla="*/ 1407695 h 1407695"/>
              <a:gd name="connsiteX1" fmla="*/ 68179 w 3986463"/>
              <a:gd name="connsiteY1" fmla="*/ 1391653 h 1407695"/>
              <a:gd name="connsiteX2" fmla="*/ 16042 w 3986463"/>
              <a:gd name="connsiteY2" fmla="*/ 1247274 h 1407695"/>
              <a:gd name="connsiteX3" fmla="*/ 376990 w 3986463"/>
              <a:gd name="connsiteY3" fmla="*/ 1126958 h 1407695"/>
              <a:gd name="connsiteX4" fmla="*/ 413084 w 3986463"/>
              <a:gd name="connsiteY4" fmla="*/ 1231232 h 1407695"/>
              <a:gd name="connsiteX5" fmla="*/ 481263 w 3986463"/>
              <a:gd name="connsiteY5" fmla="*/ 1211179 h 1407695"/>
              <a:gd name="connsiteX6" fmla="*/ 389021 w 3986463"/>
              <a:gd name="connsiteY6" fmla="*/ 874295 h 1407695"/>
              <a:gd name="connsiteX7" fmla="*/ 2526632 w 3986463"/>
              <a:gd name="connsiteY7" fmla="*/ 224589 h 1407695"/>
              <a:gd name="connsiteX8" fmla="*/ 3757863 w 3986463"/>
              <a:gd name="connsiteY8" fmla="*/ 0 h 1407695"/>
              <a:gd name="connsiteX9" fmla="*/ 3986463 w 3986463"/>
              <a:gd name="connsiteY9" fmla="*/ 998621 h 1407695"/>
              <a:gd name="connsiteX10" fmla="*/ 3124200 w 3986463"/>
              <a:gd name="connsiteY10" fmla="*/ 1074821 h 1407695"/>
              <a:gd name="connsiteX11" fmla="*/ 3176337 w 3986463"/>
              <a:gd name="connsiteY11" fmla="*/ 1223211 h 1407695"/>
              <a:gd name="connsiteX12" fmla="*/ 3232484 w 3986463"/>
              <a:gd name="connsiteY12" fmla="*/ 1219200 h 1407695"/>
              <a:gd name="connsiteX13" fmla="*/ 3232484 w 3986463"/>
              <a:gd name="connsiteY13" fmla="*/ 1219200 h 1407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86463" h="1407695">
                <a:moveTo>
                  <a:pt x="0" y="1407695"/>
                </a:moveTo>
                <a:lnTo>
                  <a:pt x="68179" y="1391653"/>
                </a:lnTo>
                <a:lnTo>
                  <a:pt x="16042" y="1247274"/>
                </a:lnTo>
                <a:lnTo>
                  <a:pt x="376990" y="1126958"/>
                </a:lnTo>
                <a:lnTo>
                  <a:pt x="413084" y="1231232"/>
                </a:lnTo>
                <a:lnTo>
                  <a:pt x="481263" y="1211179"/>
                </a:lnTo>
                <a:lnTo>
                  <a:pt x="389021" y="874295"/>
                </a:lnTo>
                <a:lnTo>
                  <a:pt x="2526632" y="224589"/>
                </a:lnTo>
                <a:lnTo>
                  <a:pt x="3757863" y="0"/>
                </a:lnTo>
                <a:lnTo>
                  <a:pt x="3986463" y="998621"/>
                </a:lnTo>
                <a:lnTo>
                  <a:pt x="3124200" y="1074821"/>
                </a:lnTo>
                <a:lnTo>
                  <a:pt x="3176337" y="1223211"/>
                </a:lnTo>
                <a:lnTo>
                  <a:pt x="3232484" y="1219200"/>
                </a:lnTo>
                <a:lnTo>
                  <a:pt x="3232484" y="1219200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Forme libre 8"/>
          <p:cNvSpPr/>
          <p:nvPr/>
        </p:nvSpPr>
        <p:spPr>
          <a:xfrm>
            <a:off x="4539916" y="4267200"/>
            <a:ext cx="577516" cy="545432"/>
          </a:xfrm>
          <a:custGeom>
            <a:avLst/>
            <a:gdLst>
              <a:gd name="connsiteX0" fmla="*/ 577516 w 577516"/>
              <a:gd name="connsiteY0" fmla="*/ 437147 h 545432"/>
              <a:gd name="connsiteX1" fmla="*/ 441158 w 577516"/>
              <a:gd name="connsiteY1" fmla="*/ 0 h 545432"/>
              <a:gd name="connsiteX2" fmla="*/ 0 w 577516"/>
              <a:gd name="connsiteY2" fmla="*/ 132347 h 545432"/>
              <a:gd name="connsiteX3" fmla="*/ 32084 w 577516"/>
              <a:gd name="connsiteY3" fmla="*/ 304800 h 545432"/>
              <a:gd name="connsiteX4" fmla="*/ 360947 w 577516"/>
              <a:gd name="connsiteY4" fmla="*/ 216568 h 545432"/>
              <a:gd name="connsiteX5" fmla="*/ 348916 w 577516"/>
              <a:gd name="connsiteY5" fmla="*/ 160421 h 545432"/>
              <a:gd name="connsiteX6" fmla="*/ 381000 w 577516"/>
              <a:gd name="connsiteY6" fmla="*/ 148389 h 545432"/>
              <a:gd name="connsiteX7" fmla="*/ 401052 w 577516"/>
              <a:gd name="connsiteY7" fmla="*/ 252663 h 545432"/>
              <a:gd name="connsiteX8" fmla="*/ 48126 w 577516"/>
              <a:gd name="connsiteY8" fmla="*/ 360947 h 545432"/>
              <a:gd name="connsiteX9" fmla="*/ 84221 w 577516"/>
              <a:gd name="connsiteY9" fmla="*/ 545432 h 545432"/>
              <a:gd name="connsiteX10" fmla="*/ 449179 w 577516"/>
              <a:gd name="connsiteY10" fmla="*/ 433137 h 545432"/>
              <a:gd name="connsiteX11" fmla="*/ 465221 w 577516"/>
              <a:gd name="connsiteY11" fmla="*/ 477253 h 545432"/>
              <a:gd name="connsiteX12" fmla="*/ 465221 w 577516"/>
              <a:gd name="connsiteY12" fmla="*/ 481263 h 545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7516" h="545432">
                <a:moveTo>
                  <a:pt x="577516" y="437147"/>
                </a:moveTo>
                <a:lnTo>
                  <a:pt x="441158" y="0"/>
                </a:lnTo>
                <a:lnTo>
                  <a:pt x="0" y="132347"/>
                </a:lnTo>
                <a:lnTo>
                  <a:pt x="32084" y="304800"/>
                </a:lnTo>
                <a:lnTo>
                  <a:pt x="360947" y="216568"/>
                </a:lnTo>
                <a:lnTo>
                  <a:pt x="348916" y="160421"/>
                </a:lnTo>
                <a:lnTo>
                  <a:pt x="381000" y="148389"/>
                </a:lnTo>
                <a:lnTo>
                  <a:pt x="401052" y="252663"/>
                </a:lnTo>
                <a:lnTo>
                  <a:pt x="48126" y="360947"/>
                </a:lnTo>
                <a:lnTo>
                  <a:pt x="84221" y="545432"/>
                </a:lnTo>
                <a:lnTo>
                  <a:pt x="449179" y="433137"/>
                </a:lnTo>
                <a:lnTo>
                  <a:pt x="465221" y="477253"/>
                </a:lnTo>
                <a:lnTo>
                  <a:pt x="465221" y="481263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Forme libre 9"/>
          <p:cNvSpPr/>
          <p:nvPr/>
        </p:nvSpPr>
        <p:spPr>
          <a:xfrm>
            <a:off x="4383505" y="3729789"/>
            <a:ext cx="268706" cy="140369"/>
          </a:xfrm>
          <a:custGeom>
            <a:avLst/>
            <a:gdLst>
              <a:gd name="connsiteX0" fmla="*/ 0 w 268706"/>
              <a:gd name="connsiteY0" fmla="*/ 140369 h 140369"/>
              <a:gd name="connsiteX1" fmla="*/ 268706 w 268706"/>
              <a:gd name="connsiteY1" fmla="*/ 76200 h 140369"/>
              <a:gd name="connsiteX2" fmla="*/ 256674 w 268706"/>
              <a:gd name="connsiteY2" fmla="*/ 0 h 140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706" h="140369">
                <a:moveTo>
                  <a:pt x="0" y="140369"/>
                </a:moveTo>
                <a:lnTo>
                  <a:pt x="268706" y="76200"/>
                </a:lnTo>
                <a:lnTo>
                  <a:pt x="256674" y="0"/>
                </a:lnTo>
              </a:path>
            </a:pathLst>
          </a:cu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Forme libre 10"/>
          <p:cNvSpPr/>
          <p:nvPr/>
        </p:nvSpPr>
        <p:spPr>
          <a:xfrm>
            <a:off x="4403558" y="3705726"/>
            <a:ext cx="372979" cy="276727"/>
          </a:xfrm>
          <a:custGeom>
            <a:avLst/>
            <a:gdLst>
              <a:gd name="connsiteX0" fmla="*/ 0 w 372979"/>
              <a:gd name="connsiteY0" fmla="*/ 276727 h 276727"/>
              <a:gd name="connsiteX1" fmla="*/ 372979 w 372979"/>
              <a:gd name="connsiteY1" fmla="*/ 172453 h 276727"/>
              <a:gd name="connsiteX2" fmla="*/ 336884 w 372979"/>
              <a:gd name="connsiteY2" fmla="*/ 0 h 276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2979" h="276727">
                <a:moveTo>
                  <a:pt x="0" y="276727"/>
                </a:moveTo>
                <a:lnTo>
                  <a:pt x="372979" y="172453"/>
                </a:lnTo>
                <a:lnTo>
                  <a:pt x="336884" y="0"/>
                </a:lnTo>
              </a:path>
            </a:pathLst>
          </a:cu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4" name="Connecteur droit 13"/>
          <p:cNvCxnSpPr>
            <a:stCxn id="10" idx="0"/>
          </p:cNvCxnSpPr>
          <p:nvPr/>
        </p:nvCxnSpPr>
        <p:spPr>
          <a:xfrm>
            <a:off x="4383505" y="3870158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>
            <a:off x="4433287" y="3854117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Connecteur droit 22"/>
          <p:cNvCxnSpPr/>
          <p:nvPr/>
        </p:nvCxnSpPr>
        <p:spPr>
          <a:xfrm>
            <a:off x="4489443" y="3847345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Connecteur droit 23"/>
          <p:cNvCxnSpPr/>
          <p:nvPr/>
        </p:nvCxnSpPr>
        <p:spPr>
          <a:xfrm>
            <a:off x="4550499" y="3830798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>
            <a:off x="4615974" y="3812206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Connecteur droit 25"/>
          <p:cNvCxnSpPr/>
          <p:nvPr/>
        </p:nvCxnSpPr>
        <p:spPr>
          <a:xfrm>
            <a:off x="4653071" y="3794325"/>
            <a:ext cx="111694" cy="8497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Connecteur droit 27"/>
          <p:cNvCxnSpPr>
            <a:stCxn id="10" idx="2"/>
            <a:endCxn id="11" idx="2"/>
          </p:cNvCxnSpPr>
          <p:nvPr/>
        </p:nvCxnSpPr>
        <p:spPr>
          <a:xfrm flipV="1">
            <a:off x="4640179" y="3705726"/>
            <a:ext cx="100263" cy="2406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 flipV="1">
            <a:off x="4656223" y="3761869"/>
            <a:ext cx="100263" cy="2406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2" name="ZoneTexte 31"/>
          <p:cNvSpPr txBox="1"/>
          <p:nvPr/>
        </p:nvSpPr>
        <p:spPr>
          <a:xfrm rot="20584273">
            <a:off x="4702643" y="4495739"/>
            <a:ext cx="3850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WC</a:t>
            </a:r>
            <a:endParaRPr lang="fr-CH" sz="1100" dirty="0"/>
          </a:p>
        </p:txBody>
      </p:sp>
      <p:sp>
        <p:nvSpPr>
          <p:cNvPr id="33" name="ZoneTexte 32"/>
          <p:cNvSpPr txBox="1"/>
          <p:nvPr/>
        </p:nvSpPr>
        <p:spPr>
          <a:xfrm rot="20584273">
            <a:off x="3244898" y="4017883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Entrée clocher</a:t>
            </a:r>
            <a:endParaRPr lang="fr-CH" sz="1100" dirty="0"/>
          </a:p>
        </p:txBody>
      </p:sp>
      <p:sp>
        <p:nvSpPr>
          <p:cNvPr id="19" name="Forme libre 18"/>
          <p:cNvSpPr/>
          <p:nvPr/>
        </p:nvSpPr>
        <p:spPr>
          <a:xfrm>
            <a:off x="4415790" y="3897630"/>
            <a:ext cx="403860" cy="285750"/>
          </a:xfrm>
          <a:custGeom>
            <a:avLst/>
            <a:gdLst>
              <a:gd name="connsiteX0" fmla="*/ 0 w 403860"/>
              <a:gd name="connsiteY0" fmla="*/ 167640 h 285750"/>
              <a:gd name="connsiteX1" fmla="*/ 0 w 403860"/>
              <a:gd name="connsiteY1" fmla="*/ 167640 h 285750"/>
              <a:gd name="connsiteX2" fmla="*/ 259080 w 403860"/>
              <a:gd name="connsiteY2" fmla="*/ 99060 h 285750"/>
              <a:gd name="connsiteX3" fmla="*/ 247650 w 403860"/>
              <a:gd name="connsiteY3" fmla="*/ 41910 h 285750"/>
              <a:gd name="connsiteX4" fmla="*/ 365760 w 403860"/>
              <a:gd name="connsiteY4" fmla="*/ 0 h 285750"/>
              <a:gd name="connsiteX5" fmla="*/ 403860 w 403860"/>
              <a:gd name="connsiteY5" fmla="*/ 171450 h 285750"/>
              <a:gd name="connsiteX6" fmla="*/ 34290 w 403860"/>
              <a:gd name="connsiteY6" fmla="*/ 285750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860" h="285750">
                <a:moveTo>
                  <a:pt x="0" y="167640"/>
                </a:moveTo>
                <a:lnTo>
                  <a:pt x="0" y="167640"/>
                </a:lnTo>
                <a:lnTo>
                  <a:pt x="259080" y="99060"/>
                </a:lnTo>
                <a:lnTo>
                  <a:pt x="247650" y="41910"/>
                </a:lnTo>
                <a:lnTo>
                  <a:pt x="365760" y="0"/>
                </a:lnTo>
                <a:lnTo>
                  <a:pt x="403860" y="171450"/>
                </a:lnTo>
                <a:lnTo>
                  <a:pt x="34290" y="285750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6" name="Ellipse 35"/>
          <p:cNvSpPr/>
          <p:nvPr/>
        </p:nvSpPr>
        <p:spPr>
          <a:xfrm>
            <a:off x="4153668" y="3417704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/>
          </a:p>
        </p:txBody>
      </p:sp>
      <p:sp>
        <p:nvSpPr>
          <p:cNvPr id="37" name="Ellipse 36"/>
          <p:cNvSpPr/>
          <p:nvPr/>
        </p:nvSpPr>
        <p:spPr>
          <a:xfrm>
            <a:off x="4610062" y="3227302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38" name="Ellipse 37"/>
          <p:cNvSpPr/>
          <p:nvPr/>
        </p:nvSpPr>
        <p:spPr>
          <a:xfrm>
            <a:off x="5474862" y="3043879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39" name="Ellipse 38"/>
          <p:cNvSpPr/>
          <p:nvPr/>
        </p:nvSpPr>
        <p:spPr>
          <a:xfrm>
            <a:off x="6688026" y="2638134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40" name="Ellipse 39"/>
          <p:cNvSpPr/>
          <p:nvPr/>
        </p:nvSpPr>
        <p:spPr>
          <a:xfrm>
            <a:off x="6839902" y="3072223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41" name="Ellipse 40"/>
          <p:cNvSpPr/>
          <p:nvPr/>
        </p:nvSpPr>
        <p:spPr>
          <a:xfrm>
            <a:off x="6970595" y="3576514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42" name="Ellipse 41"/>
          <p:cNvSpPr/>
          <p:nvPr/>
        </p:nvSpPr>
        <p:spPr>
          <a:xfrm>
            <a:off x="7398551" y="3189229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43" name="Ellipse 42"/>
          <p:cNvSpPr/>
          <p:nvPr/>
        </p:nvSpPr>
        <p:spPr>
          <a:xfrm>
            <a:off x="7539990" y="2424161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44" name="Ellipse 43"/>
          <p:cNvSpPr/>
          <p:nvPr/>
        </p:nvSpPr>
        <p:spPr>
          <a:xfrm>
            <a:off x="6546586" y="4240661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45" name="Ellipse 44"/>
          <p:cNvSpPr/>
          <p:nvPr/>
        </p:nvSpPr>
        <p:spPr>
          <a:xfrm>
            <a:off x="6346624" y="3985793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46" name="Ellipse 45"/>
          <p:cNvSpPr/>
          <p:nvPr/>
        </p:nvSpPr>
        <p:spPr>
          <a:xfrm>
            <a:off x="6008834" y="4045829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47" name="Ellipse 46"/>
          <p:cNvSpPr/>
          <p:nvPr/>
        </p:nvSpPr>
        <p:spPr>
          <a:xfrm>
            <a:off x="5152828" y="3916846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48" name="Ellipse 47"/>
          <p:cNvSpPr/>
          <p:nvPr/>
        </p:nvSpPr>
        <p:spPr>
          <a:xfrm>
            <a:off x="5461794" y="4441934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50" name="ZoneTexte 49"/>
          <p:cNvSpPr txBox="1"/>
          <p:nvPr/>
        </p:nvSpPr>
        <p:spPr>
          <a:xfrm rot="20584273">
            <a:off x="5327148" y="4512550"/>
            <a:ext cx="75212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H" sz="1100" dirty="0" smtClean="0"/>
              <a:t>Scan sur</a:t>
            </a:r>
          </a:p>
          <a:p>
            <a:pPr algn="ctr"/>
            <a:r>
              <a:rPr lang="fr-CH" sz="1100" dirty="0" smtClean="0"/>
              <a:t>rebord de</a:t>
            </a:r>
          </a:p>
          <a:p>
            <a:pPr algn="ctr"/>
            <a:r>
              <a:rPr lang="fr-CH" sz="1100" dirty="0" smtClean="0"/>
              <a:t>fenêtre</a:t>
            </a:r>
            <a:endParaRPr lang="fr-CH" sz="1100" dirty="0"/>
          </a:p>
        </p:txBody>
      </p:sp>
      <p:sp>
        <p:nvSpPr>
          <p:cNvPr id="51" name="Ellipse 50"/>
          <p:cNvSpPr/>
          <p:nvPr/>
        </p:nvSpPr>
        <p:spPr>
          <a:xfrm>
            <a:off x="4189698" y="3875609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27457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e libre 2"/>
          <p:cNvSpPr/>
          <p:nvPr/>
        </p:nvSpPr>
        <p:spPr>
          <a:xfrm>
            <a:off x="4165600" y="1905000"/>
            <a:ext cx="4109720" cy="2976880"/>
          </a:xfrm>
          <a:custGeom>
            <a:avLst/>
            <a:gdLst>
              <a:gd name="connsiteX0" fmla="*/ 0 w 4109720"/>
              <a:gd name="connsiteY0" fmla="*/ 1295400 h 2976880"/>
              <a:gd name="connsiteX1" fmla="*/ 193040 w 4109720"/>
              <a:gd name="connsiteY1" fmla="*/ 1864360 h 2976880"/>
              <a:gd name="connsiteX2" fmla="*/ 401320 w 4109720"/>
              <a:gd name="connsiteY2" fmla="*/ 2976880 h 2976880"/>
              <a:gd name="connsiteX3" fmla="*/ 3495040 w 4109720"/>
              <a:gd name="connsiteY3" fmla="*/ 2021840 h 2976880"/>
              <a:gd name="connsiteX4" fmla="*/ 3276600 w 4109720"/>
              <a:gd name="connsiteY4" fmla="*/ 1209040 h 2976880"/>
              <a:gd name="connsiteX5" fmla="*/ 4109720 w 4109720"/>
              <a:gd name="connsiteY5" fmla="*/ 1132840 h 2976880"/>
              <a:gd name="connsiteX6" fmla="*/ 3865880 w 4109720"/>
              <a:gd name="connsiteY6" fmla="*/ 0 h 2976880"/>
              <a:gd name="connsiteX7" fmla="*/ 2585720 w 4109720"/>
              <a:gd name="connsiteY7" fmla="*/ 243840 h 2976880"/>
              <a:gd name="connsiteX8" fmla="*/ 396240 w 4109720"/>
              <a:gd name="connsiteY8" fmla="*/ 929640 h 2976880"/>
              <a:gd name="connsiteX9" fmla="*/ 462280 w 4109720"/>
              <a:gd name="connsiteY9" fmla="*/ 1143000 h 2976880"/>
              <a:gd name="connsiteX10" fmla="*/ 0 w 4109720"/>
              <a:gd name="connsiteY10" fmla="*/ 1295400 h 2976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09720" h="2976880">
                <a:moveTo>
                  <a:pt x="0" y="1295400"/>
                </a:moveTo>
                <a:lnTo>
                  <a:pt x="193040" y="1864360"/>
                </a:lnTo>
                <a:lnTo>
                  <a:pt x="401320" y="2976880"/>
                </a:lnTo>
                <a:lnTo>
                  <a:pt x="3495040" y="2021840"/>
                </a:lnTo>
                <a:lnTo>
                  <a:pt x="3276600" y="1209040"/>
                </a:lnTo>
                <a:lnTo>
                  <a:pt x="4109720" y="1132840"/>
                </a:lnTo>
                <a:lnTo>
                  <a:pt x="3865880" y="0"/>
                </a:lnTo>
                <a:lnTo>
                  <a:pt x="2585720" y="243840"/>
                </a:lnTo>
                <a:lnTo>
                  <a:pt x="396240" y="929640"/>
                </a:lnTo>
                <a:lnTo>
                  <a:pt x="462280" y="1143000"/>
                </a:lnTo>
                <a:lnTo>
                  <a:pt x="0" y="1295400"/>
                </a:lnTo>
                <a:close/>
              </a:path>
            </a:pathLst>
          </a:cu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Forme libre 5"/>
          <p:cNvSpPr/>
          <p:nvPr/>
        </p:nvSpPr>
        <p:spPr>
          <a:xfrm>
            <a:off x="3771900" y="3291840"/>
            <a:ext cx="586740" cy="594360"/>
          </a:xfrm>
          <a:custGeom>
            <a:avLst/>
            <a:gdLst>
              <a:gd name="connsiteX0" fmla="*/ 586740 w 586740"/>
              <a:gd name="connsiteY0" fmla="*/ 464820 h 594360"/>
              <a:gd name="connsiteX1" fmla="*/ 152400 w 586740"/>
              <a:gd name="connsiteY1" fmla="*/ 594360 h 594360"/>
              <a:gd name="connsiteX2" fmla="*/ 0 w 586740"/>
              <a:gd name="connsiteY2" fmla="*/ 106680 h 594360"/>
              <a:gd name="connsiteX3" fmla="*/ 419100 w 586740"/>
              <a:gd name="connsiteY3" fmla="*/ 0 h 59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6740" h="594360">
                <a:moveTo>
                  <a:pt x="586740" y="464820"/>
                </a:moveTo>
                <a:lnTo>
                  <a:pt x="152400" y="594360"/>
                </a:lnTo>
                <a:lnTo>
                  <a:pt x="0" y="106680"/>
                </a:lnTo>
                <a:lnTo>
                  <a:pt x="419100" y="0"/>
                </a:lnTo>
              </a:path>
            </a:pathLst>
          </a:cu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Forme libre 6"/>
          <p:cNvSpPr/>
          <p:nvPr/>
        </p:nvSpPr>
        <p:spPr>
          <a:xfrm>
            <a:off x="7551420" y="3078480"/>
            <a:ext cx="297180" cy="426720"/>
          </a:xfrm>
          <a:custGeom>
            <a:avLst/>
            <a:gdLst>
              <a:gd name="connsiteX0" fmla="*/ 0 w 297180"/>
              <a:gd name="connsiteY0" fmla="*/ 426720 h 426720"/>
              <a:gd name="connsiteX1" fmla="*/ 297180 w 297180"/>
              <a:gd name="connsiteY1" fmla="*/ 335280 h 426720"/>
              <a:gd name="connsiteX2" fmla="*/ 220980 w 297180"/>
              <a:gd name="connsiteY2" fmla="*/ 0 h 42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180" h="426720">
                <a:moveTo>
                  <a:pt x="0" y="426720"/>
                </a:moveTo>
                <a:lnTo>
                  <a:pt x="297180" y="335280"/>
                </a:lnTo>
                <a:lnTo>
                  <a:pt x="220980" y="0"/>
                </a:lnTo>
              </a:path>
            </a:pathLst>
          </a:cu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2" name="ZoneTexte 61"/>
          <p:cNvSpPr txBox="1"/>
          <p:nvPr/>
        </p:nvSpPr>
        <p:spPr>
          <a:xfrm rot="20743850">
            <a:off x="5966223" y="2789441"/>
            <a:ext cx="5084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Eglise</a:t>
            </a:r>
            <a:endParaRPr lang="fr-CH" sz="1100" dirty="0"/>
          </a:p>
        </p:txBody>
      </p:sp>
      <p:sp>
        <p:nvSpPr>
          <p:cNvPr id="64" name="Forme libre 63"/>
          <p:cNvSpPr/>
          <p:nvPr/>
        </p:nvSpPr>
        <p:spPr>
          <a:xfrm>
            <a:off x="4937760" y="3566160"/>
            <a:ext cx="1767840" cy="1061720"/>
          </a:xfrm>
          <a:custGeom>
            <a:avLst/>
            <a:gdLst>
              <a:gd name="connsiteX0" fmla="*/ 1767840 w 1767840"/>
              <a:gd name="connsiteY0" fmla="*/ 650240 h 1061720"/>
              <a:gd name="connsiteX1" fmla="*/ 1584960 w 1767840"/>
              <a:gd name="connsiteY1" fmla="*/ 66040 h 1061720"/>
              <a:gd name="connsiteX2" fmla="*/ 1386840 w 1767840"/>
              <a:gd name="connsiteY2" fmla="*/ 121920 h 1061720"/>
              <a:gd name="connsiteX3" fmla="*/ 1493520 w 1767840"/>
              <a:gd name="connsiteY3" fmla="*/ 441960 h 1061720"/>
              <a:gd name="connsiteX4" fmla="*/ 1422400 w 1767840"/>
              <a:gd name="connsiteY4" fmla="*/ 462280 h 1061720"/>
              <a:gd name="connsiteX5" fmla="*/ 1280160 w 1767840"/>
              <a:gd name="connsiteY5" fmla="*/ 0 h 1061720"/>
              <a:gd name="connsiteX6" fmla="*/ 0 w 1767840"/>
              <a:gd name="connsiteY6" fmla="*/ 370840 h 1061720"/>
              <a:gd name="connsiteX7" fmla="*/ 218440 w 1767840"/>
              <a:gd name="connsiteY7" fmla="*/ 1061720 h 1061720"/>
              <a:gd name="connsiteX8" fmla="*/ 1488440 w 1767840"/>
              <a:gd name="connsiteY8" fmla="*/ 701040 h 1061720"/>
              <a:gd name="connsiteX9" fmla="*/ 1457960 w 1767840"/>
              <a:gd name="connsiteY9" fmla="*/ 619760 h 1061720"/>
              <a:gd name="connsiteX10" fmla="*/ 1529080 w 1767840"/>
              <a:gd name="connsiteY10" fmla="*/ 594360 h 1061720"/>
              <a:gd name="connsiteX11" fmla="*/ 1574800 w 1767840"/>
              <a:gd name="connsiteY11" fmla="*/ 711200 h 106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67840" h="1061720">
                <a:moveTo>
                  <a:pt x="1767840" y="650240"/>
                </a:moveTo>
                <a:lnTo>
                  <a:pt x="1584960" y="66040"/>
                </a:lnTo>
                <a:lnTo>
                  <a:pt x="1386840" y="121920"/>
                </a:lnTo>
                <a:lnTo>
                  <a:pt x="1493520" y="441960"/>
                </a:lnTo>
                <a:lnTo>
                  <a:pt x="1422400" y="462280"/>
                </a:lnTo>
                <a:lnTo>
                  <a:pt x="1280160" y="0"/>
                </a:lnTo>
                <a:lnTo>
                  <a:pt x="0" y="370840"/>
                </a:lnTo>
                <a:lnTo>
                  <a:pt x="218440" y="1061720"/>
                </a:lnTo>
                <a:lnTo>
                  <a:pt x="1488440" y="701040"/>
                </a:lnTo>
                <a:lnTo>
                  <a:pt x="1457960" y="619760"/>
                </a:lnTo>
                <a:lnTo>
                  <a:pt x="1529080" y="594360"/>
                </a:lnTo>
                <a:lnTo>
                  <a:pt x="1574800" y="711200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66" name="Connecteur droit 65"/>
          <p:cNvCxnSpPr/>
          <p:nvPr/>
        </p:nvCxnSpPr>
        <p:spPr>
          <a:xfrm flipV="1">
            <a:off x="6339840" y="3693160"/>
            <a:ext cx="198120" cy="5588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5" name="Connecteur droit 74"/>
          <p:cNvCxnSpPr/>
          <p:nvPr/>
        </p:nvCxnSpPr>
        <p:spPr>
          <a:xfrm flipV="1">
            <a:off x="6366510" y="3743960"/>
            <a:ext cx="198120" cy="5588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6" name="Connecteur droit 75"/>
          <p:cNvCxnSpPr/>
          <p:nvPr/>
        </p:nvCxnSpPr>
        <p:spPr>
          <a:xfrm flipV="1">
            <a:off x="6388559" y="3799602"/>
            <a:ext cx="198120" cy="5588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" name="Connecteur droit 76"/>
          <p:cNvCxnSpPr/>
          <p:nvPr/>
        </p:nvCxnSpPr>
        <p:spPr>
          <a:xfrm flipV="1">
            <a:off x="6391558" y="3864610"/>
            <a:ext cx="198120" cy="5588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 rot="20584273">
            <a:off x="5118299" y="3919072"/>
            <a:ext cx="11576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Salle communale</a:t>
            </a:r>
            <a:endParaRPr lang="fr-CH" sz="1100" dirty="0"/>
          </a:p>
        </p:txBody>
      </p:sp>
      <p:sp>
        <p:nvSpPr>
          <p:cNvPr id="2" name="Forme libre 1"/>
          <p:cNvSpPr/>
          <p:nvPr/>
        </p:nvSpPr>
        <p:spPr>
          <a:xfrm>
            <a:off x="4315326" y="3348789"/>
            <a:ext cx="3268579" cy="810127"/>
          </a:xfrm>
          <a:custGeom>
            <a:avLst/>
            <a:gdLst>
              <a:gd name="connsiteX0" fmla="*/ 0 w 3268579"/>
              <a:gd name="connsiteY0" fmla="*/ 264695 h 810127"/>
              <a:gd name="connsiteX1" fmla="*/ 80211 w 3268579"/>
              <a:gd name="connsiteY1" fmla="*/ 248653 h 810127"/>
              <a:gd name="connsiteX2" fmla="*/ 124327 w 3268579"/>
              <a:gd name="connsiteY2" fmla="*/ 401053 h 810127"/>
              <a:gd name="connsiteX3" fmla="*/ 469232 w 3268579"/>
              <a:gd name="connsiteY3" fmla="*/ 308811 h 810127"/>
              <a:gd name="connsiteX4" fmla="*/ 393032 w 3268579"/>
              <a:gd name="connsiteY4" fmla="*/ 92243 h 810127"/>
              <a:gd name="connsiteX5" fmla="*/ 449179 w 3268579"/>
              <a:gd name="connsiteY5" fmla="*/ 76200 h 810127"/>
              <a:gd name="connsiteX6" fmla="*/ 605590 w 3268579"/>
              <a:gd name="connsiteY6" fmla="*/ 509337 h 810127"/>
              <a:gd name="connsiteX7" fmla="*/ 2225842 w 3268579"/>
              <a:gd name="connsiteY7" fmla="*/ 52137 h 810127"/>
              <a:gd name="connsiteX8" fmla="*/ 2454442 w 3268579"/>
              <a:gd name="connsiteY8" fmla="*/ 810127 h 810127"/>
              <a:gd name="connsiteX9" fmla="*/ 3268579 w 3268579"/>
              <a:gd name="connsiteY9" fmla="*/ 549443 h 810127"/>
              <a:gd name="connsiteX10" fmla="*/ 3132221 w 3268579"/>
              <a:gd name="connsiteY10" fmla="*/ 16043 h 810127"/>
              <a:gd name="connsiteX11" fmla="*/ 3192379 w 3268579"/>
              <a:gd name="connsiteY11" fmla="*/ 0 h 81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68579" h="810127">
                <a:moveTo>
                  <a:pt x="0" y="264695"/>
                </a:moveTo>
                <a:lnTo>
                  <a:pt x="80211" y="248653"/>
                </a:lnTo>
                <a:lnTo>
                  <a:pt x="124327" y="401053"/>
                </a:lnTo>
                <a:lnTo>
                  <a:pt x="469232" y="308811"/>
                </a:lnTo>
                <a:lnTo>
                  <a:pt x="393032" y="92243"/>
                </a:lnTo>
                <a:lnTo>
                  <a:pt x="449179" y="76200"/>
                </a:lnTo>
                <a:lnTo>
                  <a:pt x="605590" y="509337"/>
                </a:lnTo>
                <a:lnTo>
                  <a:pt x="2225842" y="52137"/>
                </a:lnTo>
                <a:lnTo>
                  <a:pt x="2454442" y="810127"/>
                </a:lnTo>
                <a:lnTo>
                  <a:pt x="3268579" y="549443"/>
                </a:lnTo>
                <a:lnTo>
                  <a:pt x="3132221" y="16043"/>
                </a:lnTo>
                <a:lnTo>
                  <a:pt x="3192379" y="0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Forme libre 3"/>
          <p:cNvSpPr/>
          <p:nvPr/>
        </p:nvSpPr>
        <p:spPr>
          <a:xfrm>
            <a:off x="4231105" y="1981200"/>
            <a:ext cx="3986463" cy="1407695"/>
          </a:xfrm>
          <a:custGeom>
            <a:avLst/>
            <a:gdLst>
              <a:gd name="connsiteX0" fmla="*/ 0 w 3986463"/>
              <a:gd name="connsiteY0" fmla="*/ 1407695 h 1407695"/>
              <a:gd name="connsiteX1" fmla="*/ 68179 w 3986463"/>
              <a:gd name="connsiteY1" fmla="*/ 1391653 h 1407695"/>
              <a:gd name="connsiteX2" fmla="*/ 16042 w 3986463"/>
              <a:gd name="connsiteY2" fmla="*/ 1247274 h 1407695"/>
              <a:gd name="connsiteX3" fmla="*/ 376990 w 3986463"/>
              <a:gd name="connsiteY3" fmla="*/ 1126958 h 1407695"/>
              <a:gd name="connsiteX4" fmla="*/ 413084 w 3986463"/>
              <a:gd name="connsiteY4" fmla="*/ 1231232 h 1407695"/>
              <a:gd name="connsiteX5" fmla="*/ 481263 w 3986463"/>
              <a:gd name="connsiteY5" fmla="*/ 1211179 h 1407695"/>
              <a:gd name="connsiteX6" fmla="*/ 389021 w 3986463"/>
              <a:gd name="connsiteY6" fmla="*/ 874295 h 1407695"/>
              <a:gd name="connsiteX7" fmla="*/ 2526632 w 3986463"/>
              <a:gd name="connsiteY7" fmla="*/ 224589 h 1407695"/>
              <a:gd name="connsiteX8" fmla="*/ 3757863 w 3986463"/>
              <a:gd name="connsiteY8" fmla="*/ 0 h 1407695"/>
              <a:gd name="connsiteX9" fmla="*/ 3986463 w 3986463"/>
              <a:gd name="connsiteY9" fmla="*/ 998621 h 1407695"/>
              <a:gd name="connsiteX10" fmla="*/ 3124200 w 3986463"/>
              <a:gd name="connsiteY10" fmla="*/ 1074821 h 1407695"/>
              <a:gd name="connsiteX11" fmla="*/ 3176337 w 3986463"/>
              <a:gd name="connsiteY11" fmla="*/ 1223211 h 1407695"/>
              <a:gd name="connsiteX12" fmla="*/ 3232484 w 3986463"/>
              <a:gd name="connsiteY12" fmla="*/ 1219200 h 1407695"/>
              <a:gd name="connsiteX13" fmla="*/ 3232484 w 3986463"/>
              <a:gd name="connsiteY13" fmla="*/ 1219200 h 1407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86463" h="1407695">
                <a:moveTo>
                  <a:pt x="0" y="1407695"/>
                </a:moveTo>
                <a:lnTo>
                  <a:pt x="68179" y="1391653"/>
                </a:lnTo>
                <a:lnTo>
                  <a:pt x="16042" y="1247274"/>
                </a:lnTo>
                <a:lnTo>
                  <a:pt x="376990" y="1126958"/>
                </a:lnTo>
                <a:lnTo>
                  <a:pt x="413084" y="1231232"/>
                </a:lnTo>
                <a:lnTo>
                  <a:pt x="481263" y="1211179"/>
                </a:lnTo>
                <a:lnTo>
                  <a:pt x="389021" y="874295"/>
                </a:lnTo>
                <a:lnTo>
                  <a:pt x="2526632" y="224589"/>
                </a:lnTo>
                <a:lnTo>
                  <a:pt x="3757863" y="0"/>
                </a:lnTo>
                <a:lnTo>
                  <a:pt x="3986463" y="998621"/>
                </a:lnTo>
                <a:lnTo>
                  <a:pt x="3124200" y="1074821"/>
                </a:lnTo>
                <a:lnTo>
                  <a:pt x="3176337" y="1223211"/>
                </a:lnTo>
                <a:lnTo>
                  <a:pt x="3232484" y="1219200"/>
                </a:lnTo>
                <a:lnTo>
                  <a:pt x="3232484" y="1219200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Forme libre 8"/>
          <p:cNvSpPr/>
          <p:nvPr/>
        </p:nvSpPr>
        <p:spPr>
          <a:xfrm>
            <a:off x="4539916" y="4267200"/>
            <a:ext cx="577516" cy="545432"/>
          </a:xfrm>
          <a:custGeom>
            <a:avLst/>
            <a:gdLst>
              <a:gd name="connsiteX0" fmla="*/ 577516 w 577516"/>
              <a:gd name="connsiteY0" fmla="*/ 437147 h 545432"/>
              <a:gd name="connsiteX1" fmla="*/ 441158 w 577516"/>
              <a:gd name="connsiteY1" fmla="*/ 0 h 545432"/>
              <a:gd name="connsiteX2" fmla="*/ 0 w 577516"/>
              <a:gd name="connsiteY2" fmla="*/ 132347 h 545432"/>
              <a:gd name="connsiteX3" fmla="*/ 32084 w 577516"/>
              <a:gd name="connsiteY3" fmla="*/ 304800 h 545432"/>
              <a:gd name="connsiteX4" fmla="*/ 360947 w 577516"/>
              <a:gd name="connsiteY4" fmla="*/ 216568 h 545432"/>
              <a:gd name="connsiteX5" fmla="*/ 348916 w 577516"/>
              <a:gd name="connsiteY5" fmla="*/ 160421 h 545432"/>
              <a:gd name="connsiteX6" fmla="*/ 381000 w 577516"/>
              <a:gd name="connsiteY6" fmla="*/ 148389 h 545432"/>
              <a:gd name="connsiteX7" fmla="*/ 401052 w 577516"/>
              <a:gd name="connsiteY7" fmla="*/ 252663 h 545432"/>
              <a:gd name="connsiteX8" fmla="*/ 48126 w 577516"/>
              <a:gd name="connsiteY8" fmla="*/ 360947 h 545432"/>
              <a:gd name="connsiteX9" fmla="*/ 84221 w 577516"/>
              <a:gd name="connsiteY9" fmla="*/ 545432 h 545432"/>
              <a:gd name="connsiteX10" fmla="*/ 449179 w 577516"/>
              <a:gd name="connsiteY10" fmla="*/ 433137 h 545432"/>
              <a:gd name="connsiteX11" fmla="*/ 465221 w 577516"/>
              <a:gd name="connsiteY11" fmla="*/ 477253 h 545432"/>
              <a:gd name="connsiteX12" fmla="*/ 465221 w 577516"/>
              <a:gd name="connsiteY12" fmla="*/ 481263 h 545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7516" h="545432">
                <a:moveTo>
                  <a:pt x="577516" y="437147"/>
                </a:moveTo>
                <a:lnTo>
                  <a:pt x="441158" y="0"/>
                </a:lnTo>
                <a:lnTo>
                  <a:pt x="0" y="132347"/>
                </a:lnTo>
                <a:lnTo>
                  <a:pt x="32084" y="304800"/>
                </a:lnTo>
                <a:lnTo>
                  <a:pt x="360947" y="216568"/>
                </a:lnTo>
                <a:lnTo>
                  <a:pt x="348916" y="160421"/>
                </a:lnTo>
                <a:lnTo>
                  <a:pt x="381000" y="148389"/>
                </a:lnTo>
                <a:lnTo>
                  <a:pt x="401052" y="252663"/>
                </a:lnTo>
                <a:lnTo>
                  <a:pt x="48126" y="360947"/>
                </a:lnTo>
                <a:lnTo>
                  <a:pt x="84221" y="545432"/>
                </a:lnTo>
                <a:lnTo>
                  <a:pt x="449179" y="433137"/>
                </a:lnTo>
                <a:lnTo>
                  <a:pt x="465221" y="477253"/>
                </a:lnTo>
                <a:lnTo>
                  <a:pt x="465221" y="481263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Forme libre 9"/>
          <p:cNvSpPr/>
          <p:nvPr/>
        </p:nvSpPr>
        <p:spPr>
          <a:xfrm>
            <a:off x="4383505" y="3729789"/>
            <a:ext cx="268706" cy="140369"/>
          </a:xfrm>
          <a:custGeom>
            <a:avLst/>
            <a:gdLst>
              <a:gd name="connsiteX0" fmla="*/ 0 w 268706"/>
              <a:gd name="connsiteY0" fmla="*/ 140369 h 140369"/>
              <a:gd name="connsiteX1" fmla="*/ 268706 w 268706"/>
              <a:gd name="connsiteY1" fmla="*/ 76200 h 140369"/>
              <a:gd name="connsiteX2" fmla="*/ 256674 w 268706"/>
              <a:gd name="connsiteY2" fmla="*/ 0 h 140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706" h="140369">
                <a:moveTo>
                  <a:pt x="0" y="140369"/>
                </a:moveTo>
                <a:lnTo>
                  <a:pt x="268706" y="76200"/>
                </a:lnTo>
                <a:lnTo>
                  <a:pt x="256674" y="0"/>
                </a:lnTo>
              </a:path>
            </a:pathLst>
          </a:cu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Forme libre 10"/>
          <p:cNvSpPr/>
          <p:nvPr/>
        </p:nvSpPr>
        <p:spPr>
          <a:xfrm>
            <a:off x="4403558" y="3705726"/>
            <a:ext cx="372979" cy="276727"/>
          </a:xfrm>
          <a:custGeom>
            <a:avLst/>
            <a:gdLst>
              <a:gd name="connsiteX0" fmla="*/ 0 w 372979"/>
              <a:gd name="connsiteY0" fmla="*/ 276727 h 276727"/>
              <a:gd name="connsiteX1" fmla="*/ 372979 w 372979"/>
              <a:gd name="connsiteY1" fmla="*/ 172453 h 276727"/>
              <a:gd name="connsiteX2" fmla="*/ 336884 w 372979"/>
              <a:gd name="connsiteY2" fmla="*/ 0 h 276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2979" h="276727">
                <a:moveTo>
                  <a:pt x="0" y="276727"/>
                </a:moveTo>
                <a:lnTo>
                  <a:pt x="372979" y="172453"/>
                </a:lnTo>
                <a:lnTo>
                  <a:pt x="336884" y="0"/>
                </a:lnTo>
              </a:path>
            </a:pathLst>
          </a:cu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4" name="Connecteur droit 13"/>
          <p:cNvCxnSpPr>
            <a:stCxn id="10" idx="0"/>
          </p:cNvCxnSpPr>
          <p:nvPr/>
        </p:nvCxnSpPr>
        <p:spPr>
          <a:xfrm>
            <a:off x="4383505" y="3870158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>
            <a:off x="4433287" y="3854117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Connecteur droit 22"/>
          <p:cNvCxnSpPr/>
          <p:nvPr/>
        </p:nvCxnSpPr>
        <p:spPr>
          <a:xfrm>
            <a:off x="4489443" y="3847345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Connecteur droit 23"/>
          <p:cNvCxnSpPr/>
          <p:nvPr/>
        </p:nvCxnSpPr>
        <p:spPr>
          <a:xfrm>
            <a:off x="4550499" y="3830798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>
            <a:off x="4615974" y="3812206"/>
            <a:ext cx="16444" cy="10828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Connecteur droit 25"/>
          <p:cNvCxnSpPr/>
          <p:nvPr/>
        </p:nvCxnSpPr>
        <p:spPr>
          <a:xfrm>
            <a:off x="4653071" y="3794325"/>
            <a:ext cx="111694" cy="8497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Connecteur droit 27"/>
          <p:cNvCxnSpPr>
            <a:stCxn id="10" idx="2"/>
            <a:endCxn id="11" idx="2"/>
          </p:cNvCxnSpPr>
          <p:nvPr/>
        </p:nvCxnSpPr>
        <p:spPr>
          <a:xfrm flipV="1">
            <a:off x="4640179" y="3705726"/>
            <a:ext cx="100263" cy="2406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 flipV="1">
            <a:off x="4656223" y="3761869"/>
            <a:ext cx="100263" cy="2406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2" name="ZoneTexte 31"/>
          <p:cNvSpPr txBox="1"/>
          <p:nvPr/>
        </p:nvSpPr>
        <p:spPr>
          <a:xfrm rot="20584273">
            <a:off x="4702643" y="4495739"/>
            <a:ext cx="3850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WC</a:t>
            </a:r>
            <a:endParaRPr lang="fr-CH" sz="1100" dirty="0"/>
          </a:p>
        </p:txBody>
      </p:sp>
      <p:sp>
        <p:nvSpPr>
          <p:cNvPr id="33" name="ZoneTexte 32"/>
          <p:cNvSpPr txBox="1"/>
          <p:nvPr/>
        </p:nvSpPr>
        <p:spPr>
          <a:xfrm rot="20584273">
            <a:off x="3384137" y="3939843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Entrée clocher</a:t>
            </a:r>
            <a:endParaRPr lang="fr-CH" sz="1100" dirty="0"/>
          </a:p>
        </p:txBody>
      </p:sp>
      <p:sp>
        <p:nvSpPr>
          <p:cNvPr id="19" name="Forme libre 18"/>
          <p:cNvSpPr/>
          <p:nvPr/>
        </p:nvSpPr>
        <p:spPr>
          <a:xfrm>
            <a:off x="4415790" y="3897630"/>
            <a:ext cx="403860" cy="285750"/>
          </a:xfrm>
          <a:custGeom>
            <a:avLst/>
            <a:gdLst>
              <a:gd name="connsiteX0" fmla="*/ 0 w 403860"/>
              <a:gd name="connsiteY0" fmla="*/ 167640 h 285750"/>
              <a:gd name="connsiteX1" fmla="*/ 0 w 403860"/>
              <a:gd name="connsiteY1" fmla="*/ 167640 h 285750"/>
              <a:gd name="connsiteX2" fmla="*/ 259080 w 403860"/>
              <a:gd name="connsiteY2" fmla="*/ 99060 h 285750"/>
              <a:gd name="connsiteX3" fmla="*/ 247650 w 403860"/>
              <a:gd name="connsiteY3" fmla="*/ 41910 h 285750"/>
              <a:gd name="connsiteX4" fmla="*/ 365760 w 403860"/>
              <a:gd name="connsiteY4" fmla="*/ 0 h 285750"/>
              <a:gd name="connsiteX5" fmla="*/ 403860 w 403860"/>
              <a:gd name="connsiteY5" fmla="*/ 171450 h 285750"/>
              <a:gd name="connsiteX6" fmla="*/ 34290 w 403860"/>
              <a:gd name="connsiteY6" fmla="*/ 285750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860" h="285750">
                <a:moveTo>
                  <a:pt x="0" y="167640"/>
                </a:moveTo>
                <a:lnTo>
                  <a:pt x="0" y="167640"/>
                </a:lnTo>
                <a:lnTo>
                  <a:pt x="259080" y="99060"/>
                </a:lnTo>
                <a:lnTo>
                  <a:pt x="247650" y="41910"/>
                </a:lnTo>
                <a:lnTo>
                  <a:pt x="365760" y="0"/>
                </a:lnTo>
                <a:lnTo>
                  <a:pt x="403860" y="171450"/>
                </a:lnTo>
                <a:lnTo>
                  <a:pt x="34290" y="285750"/>
                </a:ln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3" name="Forme libre 12"/>
          <p:cNvSpPr/>
          <p:nvPr/>
        </p:nvSpPr>
        <p:spPr>
          <a:xfrm>
            <a:off x="4602531" y="3070860"/>
            <a:ext cx="3708000" cy="1844358"/>
          </a:xfrm>
          <a:custGeom>
            <a:avLst/>
            <a:gdLst>
              <a:gd name="connsiteX0" fmla="*/ 0 w 3699163"/>
              <a:gd name="connsiteY0" fmla="*/ 1886989 h 1886989"/>
              <a:gd name="connsiteX1" fmla="*/ 3150523 w 3699163"/>
              <a:gd name="connsiteY1" fmla="*/ 897774 h 1886989"/>
              <a:gd name="connsiteX2" fmla="*/ 2934392 w 3699163"/>
              <a:gd name="connsiteY2" fmla="*/ 58189 h 1886989"/>
              <a:gd name="connsiteX3" fmla="*/ 3699163 w 3699163"/>
              <a:gd name="connsiteY3" fmla="*/ 0 h 1886989"/>
              <a:gd name="connsiteX0" fmla="*/ 0 w 3699163"/>
              <a:gd name="connsiteY0" fmla="*/ 1886989 h 1886989"/>
              <a:gd name="connsiteX1" fmla="*/ 3150523 w 3699163"/>
              <a:gd name="connsiteY1" fmla="*/ 897774 h 1886989"/>
              <a:gd name="connsiteX2" fmla="*/ 2898412 w 3699163"/>
              <a:gd name="connsiteY2" fmla="*/ 67950 h 1886989"/>
              <a:gd name="connsiteX3" fmla="*/ 3699163 w 3699163"/>
              <a:gd name="connsiteY3" fmla="*/ 0 h 1886989"/>
              <a:gd name="connsiteX0" fmla="*/ 0 w 3699163"/>
              <a:gd name="connsiteY0" fmla="*/ 1886989 h 1886989"/>
              <a:gd name="connsiteX1" fmla="*/ 3121740 w 3699163"/>
              <a:gd name="connsiteY1" fmla="*/ 885572 h 1886989"/>
              <a:gd name="connsiteX2" fmla="*/ 2898412 w 3699163"/>
              <a:gd name="connsiteY2" fmla="*/ 67950 h 1886989"/>
              <a:gd name="connsiteX3" fmla="*/ 3699163 w 3699163"/>
              <a:gd name="connsiteY3" fmla="*/ 0 h 1886989"/>
              <a:gd name="connsiteX0" fmla="*/ 0 w 3727947"/>
              <a:gd name="connsiteY0" fmla="*/ 1906513 h 1906513"/>
              <a:gd name="connsiteX1" fmla="*/ 3121740 w 3727947"/>
              <a:gd name="connsiteY1" fmla="*/ 905096 h 1906513"/>
              <a:gd name="connsiteX2" fmla="*/ 2898412 w 3727947"/>
              <a:gd name="connsiteY2" fmla="*/ 87474 h 1906513"/>
              <a:gd name="connsiteX3" fmla="*/ 3727947 w 3727947"/>
              <a:gd name="connsiteY3" fmla="*/ 0 h 1906513"/>
              <a:gd name="connsiteX0" fmla="*/ 0 w 3727947"/>
              <a:gd name="connsiteY0" fmla="*/ 1906513 h 1906513"/>
              <a:gd name="connsiteX1" fmla="*/ 3121740 w 3727947"/>
              <a:gd name="connsiteY1" fmla="*/ 905096 h 1906513"/>
              <a:gd name="connsiteX2" fmla="*/ 2898412 w 3727947"/>
              <a:gd name="connsiteY2" fmla="*/ 74458 h 1906513"/>
              <a:gd name="connsiteX3" fmla="*/ 3727947 w 3727947"/>
              <a:gd name="connsiteY3" fmla="*/ 0 h 1906513"/>
              <a:gd name="connsiteX0" fmla="*/ 0 w 3740740"/>
              <a:gd name="connsiteY0" fmla="*/ 1890243 h 1890243"/>
              <a:gd name="connsiteX1" fmla="*/ 3134533 w 3740740"/>
              <a:gd name="connsiteY1" fmla="*/ 905096 h 1890243"/>
              <a:gd name="connsiteX2" fmla="*/ 2911205 w 3740740"/>
              <a:gd name="connsiteY2" fmla="*/ 74458 h 1890243"/>
              <a:gd name="connsiteX3" fmla="*/ 3740740 w 3740740"/>
              <a:gd name="connsiteY3" fmla="*/ 0 h 1890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0740" h="1890243">
                <a:moveTo>
                  <a:pt x="0" y="1890243"/>
                </a:moveTo>
                <a:lnTo>
                  <a:pt x="3134533" y="905096"/>
                </a:lnTo>
                <a:lnTo>
                  <a:pt x="2911205" y="74458"/>
                </a:lnTo>
                <a:lnTo>
                  <a:pt x="3740740" y="0"/>
                </a:lnTo>
              </a:path>
            </a:pathLst>
          </a:custGeom>
          <a:ln w="635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" name="Forme libre 14"/>
          <p:cNvSpPr/>
          <p:nvPr/>
        </p:nvSpPr>
        <p:spPr>
          <a:xfrm>
            <a:off x="6229350" y="2019300"/>
            <a:ext cx="1949450" cy="2114550"/>
          </a:xfrm>
          <a:custGeom>
            <a:avLst/>
            <a:gdLst>
              <a:gd name="connsiteX0" fmla="*/ 1238250 w 1949450"/>
              <a:gd name="connsiteY0" fmla="*/ 1314450 h 2114550"/>
              <a:gd name="connsiteX1" fmla="*/ 1339850 w 1949450"/>
              <a:gd name="connsiteY1" fmla="*/ 1854200 h 2114550"/>
              <a:gd name="connsiteX2" fmla="*/ 558800 w 1949450"/>
              <a:gd name="connsiteY2" fmla="*/ 2114550 h 2114550"/>
              <a:gd name="connsiteX3" fmla="*/ 323850 w 1949450"/>
              <a:gd name="connsiteY3" fmla="*/ 1358900 h 2114550"/>
              <a:gd name="connsiteX4" fmla="*/ 0 w 1949450"/>
              <a:gd name="connsiteY4" fmla="*/ 387350 h 2114550"/>
              <a:gd name="connsiteX5" fmla="*/ 527050 w 1949450"/>
              <a:gd name="connsiteY5" fmla="*/ 228600 h 2114550"/>
              <a:gd name="connsiteX6" fmla="*/ 1739900 w 1949450"/>
              <a:gd name="connsiteY6" fmla="*/ 0 h 2114550"/>
              <a:gd name="connsiteX7" fmla="*/ 1949450 w 1949450"/>
              <a:gd name="connsiteY7" fmla="*/ 933450 h 2114550"/>
              <a:gd name="connsiteX8" fmla="*/ 1092200 w 1949450"/>
              <a:gd name="connsiteY8" fmla="*/ 1022350 h 2114550"/>
              <a:gd name="connsiteX9" fmla="*/ 1174750 w 1949450"/>
              <a:gd name="connsiteY9" fmla="*/ 1219200 h 2114550"/>
              <a:gd name="connsiteX10" fmla="*/ 1231900 w 1949450"/>
              <a:gd name="connsiteY10" fmla="*/ 1200150 h 2114550"/>
              <a:gd name="connsiteX11" fmla="*/ 1238250 w 1949450"/>
              <a:gd name="connsiteY11" fmla="*/ 1314450 h 2114550"/>
              <a:gd name="connsiteX0" fmla="*/ 1238250 w 1949450"/>
              <a:gd name="connsiteY0" fmla="*/ 1314450 h 2114550"/>
              <a:gd name="connsiteX1" fmla="*/ 1339850 w 1949450"/>
              <a:gd name="connsiteY1" fmla="*/ 1854200 h 2114550"/>
              <a:gd name="connsiteX2" fmla="*/ 558800 w 1949450"/>
              <a:gd name="connsiteY2" fmla="*/ 2114550 h 2114550"/>
              <a:gd name="connsiteX3" fmla="*/ 323850 w 1949450"/>
              <a:gd name="connsiteY3" fmla="*/ 1358900 h 2114550"/>
              <a:gd name="connsiteX4" fmla="*/ 0 w 1949450"/>
              <a:gd name="connsiteY4" fmla="*/ 387350 h 2114550"/>
              <a:gd name="connsiteX5" fmla="*/ 527050 w 1949450"/>
              <a:gd name="connsiteY5" fmla="*/ 228600 h 2114550"/>
              <a:gd name="connsiteX6" fmla="*/ 1739900 w 1949450"/>
              <a:gd name="connsiteY6" fmla="*/ 0 h 2114550"/>
              <a:gd name="connsiteX7" fmla="*/ 1949450 w 1949450"/>
              <a:gd name="connsiteY7" fmla="*/ 933450 h 2114550"/>
              <a:gd name="connsiteX8" fmla="*/ 1092200 w 1949450"/>
              <a:gd name="connsiteY8" fmla="*/ 1022350 h 2114550"/>
              <a:gd name="connsiteX9" fmla="*/ 1167607 w 1949450"/>
              <a:gd name="connsiteY9" fmla="*/ 1197768 h 2114550"/>
              <a:gd name="connsiteX10" fmla="*/ 1231900 w 1949450"/>
              <a:gd name="connsiteY10" fmla="*/ 1200150 h 2114550"/>
              <a:gd name="connsiteX11" fmla="*/ 1238250 w 1949450"/>
              <a:gd name="connsiteY11" fmla="*/ 1314450 h 2114550"/>
              <a:gd name="connsiteX0" fmla="*/ 1238250 w 1949450"/>
              <a:gd name="connsiteY0" fmla="*/ 1314450 h 2114550"/>
              <a:gd name="connsiteX1" fmla="*/ 1214438 w 1949450"/>
              <a:gd name="connsiteY1" fmla="*/ 1373981 h 2114550"/>
              <a:gd name="connsiteX2" fmla="*/ 1339850 w 1949450"/>
              <a:gd name="connsiteY2" fmla="*/ 1854200 h 2114550"/>
              <a:gd name="connsiteX3" fmla="*/ 558800 w 1949450"/>
              <a:gd name="connsiteY3" fmla="*/ 2114550 h 2114550"/>
              <a:gd name="connsiteX4" fmla="*/ 323850 w 1949450"/>
              <a:gd name="connsiteY4" fmla="*/ 1358900 h 2114550"/>
              <a:gd name="connsiteX5" fmla="*/ 0 w 1949450"/>
              <a:gd name="connsiteY5" fmla="*/ 387350 h 2114550"/>
              <a:gd name="connsiteX6" fmla="*/ 527050 w 1949450"/>
              <a:gd name="connsiteY6" fmla="*/ 228600 h 2114550"/>
              <a:gd name="connsiteX7" fmla="*/ 1739900 w 1949450"/>
              <a:gd name="connsiteY7" fmla="*/ 0 h 2114550"/>
              <a:gd name="connsiteX8" fmla="*/ 1949450 w 1949450"/>
              <a:gd name="connsiteY8" fmla="*/ 933450 h 2114550"/>
              <a:gd name="connsiteX9" fmla="*/ 1092200 w 1949450"/>
              <a:gd name="connsiteY9" fmla="*/ 1022350 h 2114550"/>
              <a:gd name="connsiteX10" fmla="*/ 1167607 w 1949450"/>
              <a:gd name="connsiteY10" fmla="*/ 1197768 h 2114550"/>
              <a:gd name="connsiteX11" fmla="*/ 1231900 w 1949450"/>
              <a:gd name="connsiteY11" fmla="*/ 1200150 h 2114550"/>
              <a:gd name="connsiteX12" fmla="*/ 1238250 w 1949450"/>
              <a:gd name="connsiteY12" fmla="*/ 1314450 h 2114550"/>
              <a:gd name="connsiteX0" fmla="*/ 1271587 w 1949450"/>
              <a:gd name="connsiteY0" fmla="*/ 1328737 h 2114550"/>
              <a:gd name="connsiteX1" fmla="*/ 1214438 w 1949450"/>
              <a:gd name="connsiteY1" fmla="*/ 1373981 h 2114550"/>
              <a:gd name="connsiteX2" fmla="*/ 1339850 w 1949450"/>
              <a:gd name="connsiteY2" fmla="*/ 1854200 h 2114550"/>
              <a:gd name="connsiteX3" fmla="*/ 558800 w 1949450"/>
              <a:gd name="connsiteY3" fmla="*/ 2114550 h 2114550"/>
              <a:gd name="connsiteX4" fmla="*/ 323850 w 1949450"/>
              <a:gd name="connsiteY4" fmla="*/ 1358900 h 2114550"/>
              <a:gd name="connsiteX5" fmla="*/ 0 w 1949450"/>
              <a:gd name="connsiteY5" fmla="*/ 387350 h 2114550"/>
              <a:gd name="connsiteX6" fmla="*/ 527050 w 1949450"/>
              <a:gd name="connsiteY6" fmla="*/ 228600 h 2114550"/>
              <a:gd name="connsiteX7" fmla="*/ 1739900 w 1949450"/>
              <a:gd name="connsiteY7" fmla="*/ 0 h 2114550"/>
              <a:gd name="connsiteX8" fmla="*/ 1949450 w 1949450"/>
              <a:gd name="connsiteY8" fmla="*/ 933450 h 2114550"/>
              <a:gd name="connsiteX9" fmla="*/ 1092200 w 1949450"/>
              <a:gd name="connsiteY9" fmla="*/ 1022350 h 2114550"/>
              <a:gd name="connsiteX10" fmla="*/ 1167607 w 1949450"/>
              <a:gd name="connsiteY10" fmla="*/ 1197768 h 2114550"/>
              <a:gd name="connsiteX11" fmla="*/ 1231900 w 1949450"/>
              <a:gd name="connsiteY11" fmla="*/ 1200150 h 2114550"/>
              <a:gd name="connsiteX12" fmla="*/ 1271587 w 1949450"/>
              <a:gd name="connsiteY12" fmla="*/ 1328737 h 2114550"/>
              <a:gd name="connsiteX0" fmla="*/ 1271587 w 1949450"/>
              <a:gd name="connsiteY0" fmla="*/ 1328737 h 2114550"/>
              <a:gd name="connsiteX1" fmla="*/ 1214438 w 1949450"/>
              <a:gd name="connsiteY1" fmla="*/ 1373981 h 2114550"/>
              <a:gd name="connsiteX2" fmla="*/ 1339850 w 1949450"/>
              <a:gd name="connsiteY2" fmla="*/ 1854200 h 2114550"/>
              <a:gd name="connsiteX3" fmla="*/ 558800 w 1949450"/>
              <a:gd name="connsiteY3" fmla="*/ 2114550 h 2114550"/>
              <a:gd name="connsiteX4" fmla="*/ 323850 w 1949450"/>
              <a:gd name="connsiteY4" fmla="*/ 1358900 h 2114550"/>
              <a:gd name="connsiteX5" fmla="*/ 0 w 1949450"/>
              <a:gd name="connsiteY5" fmla="*/ 387350 h 2114550"/>
              <a:gd name="connsiteX6" fmla="*/ 527050 w 1949450"/>
              <a:gd name="connsiteY6" fmla="*/ 228600 h 2114550"/>
              <a:gd name="connsiteX7" fmla="*/ 1739900 w 1949450"/>
              <a:gd name="connsiteY7" fmla="*/ 0 h 2114550"/>
              <a:gd name="connsiteX8" fmla="*/ 1949450 w 1949450"/>
              <a:gd name="connsiteY8" fmla="*/ 933450 h 2114550"/>
              <a:gd name="connsiteX9" fmla="*/ 1092200 w 1949450"/>
              <a:gd name="connsiteY9" fmla="*/ 1022350 h 2114550"/>
              <a:gd name="connsiteX10" fmla="*/ 1167607 w 1949450"/>
              <a:gd name="connsiteY10" fmla="*/ 1197768 h 2114550"/>
              <a:gd name="connsiteX11" fmla="*/ 1231900 w 1949450"/>
              <a:gd name="connsiteY11" fmla="*/ 1200150 h 2114550"/>
              <a:gd name="connsiteX12" fmla="*/ 1271587 w 1949450"/>
              <a:gd name="connsiteY12" fmla="*/ 1328737 h 2114550"/>
              <a:gd name="connsiteX0" fmla="*/ 1271587 w 1949450"/>
              <a:gd name="connsiteY0" fmla="*/ 1328737 h 2114550"/>
              <a:gd name="connsiteX1" fmla="*/ 1214438 w 1949450"/>
              <a:gd name="connsiteY1" fmla="*/ 1373981 h 2114550"/>
              <a:gd name="connsiteX2" fmla="*/ 1339850 w 1949450"/>
              <a:gd name="connsiteY2" fmla="*/ 1854200 h 2114550"/>
              <a:gd name="connsiteX3" fmla="*/ 558800 w 1949450"/>
              <a:gd name="connsiteY3" fmla="*/ 2114550 h 2114550"/>
              <a:gd name="connsiteX4" fmla="*/ 323850 w 1949450"/>
              <a:gd name="connsiteY4" fmla="*/ 1358900 h 2114550"/>
              <a:gd name="connsiteX5" fmla="*/ 0 w 1949450"/>
              <a:gd name="connsiteY5" fmla="*/ 387350 h 2114550"/>
              <a:gd name="connsiteX6" fmla="*/ 527050 w 1949450"/>
              <a:gd name="connsiteY6" fmla="*/ 228600 h 2114550"/>
              <a:gd name="connsiteX7" fmla="*/ 1739900 w 1949450"/>
              <a:gd name="connsiteY7" fmla="*/ 0 h 2114550"/>
              <a:gd name="connsiteX8" fmla="*/ 1949450 w 1949450"/>
              <a:gd name="connsiteY8" fmla="*/ 933450 h 2114550"/>
              <a:gd name="connsiteX9" fmla="*/ 1092200 w 1949450"/>
              <a:gd name="connsiteY9" fmla="*/ 1022350 h 2114550"/>
              <a:gd name="connsiteX10" fmla="*/ 1167607 w 1949450"/>
              <a:gd name="connsiteY10" fmla="*/ 1197768 h 2114550"/>
              <a:gd name="connsiteX11" fmla="*/ 1231900 w 1949450"/>
              <a:gd name="connsiteY11" fmla="*/ 1200150 h 2114550"/>
              <a:gd name="connsiteX12" fmla="*/ 1271587 w 1949450"/>
              <a:gd name="connsiteY12" fmla="*/ 1328737 h 211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49450" h="2114550">
                <a:moveTo>
                  <a:pt x="1271587" y="1328737"/>
                </a:moveTo>
                <a:cubicBezTo>
                  <a:pt x="1240631" y="1352550"/>
                  <a:pt x="1243013" y="1347786"/>
                  <a:pt x="1214438" y="1373981"/>
                </a:cubicBezTo>
                <a:lnTo>
                  <a:pt x="1339850" y="1854200"/>
                </a:lnTo>
                <a:lnTo>
                  <a:pt x="558800" y="2114550"/>
                </a:lnTo>
                <a:lnTo>
                  <a:pt x="323850" y="1358900"/>
                </a:lnTo>
                <a:lnTo>
                  <a:pt x="0" y="387350"/>
                </a:lnTo>
                <a:lnTo>
                  <a:pt x="527050" y="228600"/>
                </a:lnTo>
                <a:lnTo>
                  <a:pt x="1739900" y="0"/>
                </a:lnTo>
                <a:lnTo>
                  <a:pt x="1949450" y="933450"/>
                </a:lnTo>
                <a:lnTo>
                  <a:pt x="1092200" y="1022350"/>
                </a:lnTo>
                <a:lnTo>
                  <a:pt x="1167607" y="1197768"/>
                </a:lnTo>
                <a:lnTo>
                  <a:pt x="1231900" y="1200150"/>
                </a:lnTo>
                <a:lnTo>
                  <a:pt x="1271587" y="132873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7" name="Connecteur droit 16"/>
          <p:cNvCxnSpPr/>
          <p:nvPr/>
        </p:nvCxnSpPr>
        <p:spPr>
          <a:xfrm>
            <a:off x="3448201" y="2091953"/>
            <a:ext cx="335742" cy="0"/>
          </a:xfrm>
          <a:prstGeom prst="line">
            <a:avLst/>
          </a:prstGeom>
          <a:ln w="635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3448201" y="2276680"/>
            <a:ext cx="335742" cy="1108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ZoneTexte 19"/>
          <p:cNvSpPr txBox="1"/>
          <p:nvPr/>
        </p:nvSpPr>
        <p:spPr>
          <a:xfrm>
            <a:off x="3858411" y="1961148"/>
            <a:ext cx="19271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Secteur 1 sur la façade sud-est</a:t>
            </a:r>
            <a:endParaRPr lang="fr-CH" sz="1100" dirty="0"/>
          </a:p>
        </p:txBody>
      </p:sp>
      <p:sp>
        <p:nvSpPr>
          <p:cNvPr id="52" name="ZoneTexte 51"/>
          <p:cNvSpPr txBox="1"/>
          <p:nvPr/>
        </p:nvSpPr>
        <p:spPr>
          <a:xfrm>
            <a:off x="3858411" y="2197598"/>
            <a:ext cx="19672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Secteur 2 sur la partie intérieur</a:t>
            </a:r>
            <a:endParaRPr lang="fr-CH" sz="1100" dirty="0"/>
          </a:p>
        </p:txBody>
      </p:sp>
      <p:sp>
        <p:nvSpPr>
          <p:cNvPr id="27" name="Forme libre 26"/>
          <p:cNvSpPr/>
          <p:nvPr/>
        </p:nvSpPr>
        <p:spPr>
          <a:xfrm>
            <a:off x="4165600" y="3057236"/>
            <a:ext cx="609600" cy="895928"/>
          </a:xfrm>
          <a:custGeom>
            <a:avLst/>
            <a:gdLst>
              <a:gd name="connsiteX0" fmla="*/ 212436 w 609600"/>
              <a:gd name="connsiteY0" fmla="*/ 895928 h 895928"/>
              <a:gd name="connsiteX1" fmla="*/ 609600 w 609600"/>
              <a:gd name="connsiteY1" fmla="*/ 822037 h 895928"/>
              <a:gd name="connsiteX2" fmla="*/ 434109 w 609600"/>
              <a:gd name="connsiteY2" fmla="*/ 0 h 895928"/>
              <a:gd name="connsiteX3" fmla="*/ 0 w 609600"/>
              <a:gd name="connsiteY3" fmla="*/ 157019 h 895928"/>
              <a:gd name="connsiteX4" fmla="*/ 212436 w 609600"/>
              <a:gd name="connsiteY4" fmla="*/ 895928 h 89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" h="895928">
                <a:moveTo>
                  <a:pt x="212436" y="895928"/>
                </a:moveTo>
                <a:lnTo>
                  <a:pt x="609600" y="822037"/>
                </a:lnTo>
                <a:lnTo>
                  <a:pt x="434109" y="0"/>
                </a:lnTo>
                <a:lnTo>
                  <a:pt x="0" y="157019"/>
                </a:lnTo>
                <a:lnTo>
                  <a:pt x="212436" y="895928"/>
                </a:ln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5" name="Rectangle 54"/>
          <p:cNvSpPr/>
          <p:nvPr/>
        </p:nvSpPr>
        <p:spPr>
          <a:xfrm>
            <a:off x="3448201" y="2511284"/>
            <a:ext cx="335742" cy="11083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6" name="ZoneTexte 55"/>
          <p:cNvSpPr txBox="1"/>
          <p:nvPr/>
        </p:nvSpPr>
        <p:spPr>
          <a:xfrm>
            <a:off x="3858411" y="2432202"/>
            <a:ext cx="11897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Secteur 3 Clocher</a:t>
            </a:r>
            <a:endParaRPr lang="fr-CH" sz="1100" dirty="0"/>
          </a:p>
        </p:txBody>
      </p:sp>
    </p:spTree>
    <p:extLst>
      <p:ext uri="{BB962C8B-B14F-4D97-AF65-F5344CB8AC3E}">
        <p14:creationId xmlns:p14="http://schemas.microsoft.com/office/powerpoint/2010/main" val="1873198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195387"/>
            <a:ext cx="6719887" cy="4345600"/>
          </a:xfrm>
          <a:prstGeom prst="rect">
            <a:avLst/>
          </a:prstGeom>
        </p:spPr>
      </p:pic>
      <p:sp>
        <p:nvSpPr>
          <p:cNvPr id="7" name="Forme libre 6"/>
          <p:cNvSpPr/>
          <p:nvPr/>
        </p:nvSpPr>
        <p:spPr>
          <a:xfrm>
            <a:off x="4972050" y="3648075"/>
            <a:ext cx="695325" cy="838200"/>
          </a:xfrm>
          <a:custGeom>
            <a:avLst/>
            <a:gdLst>
              <a:gd name="connsiteX0" fmla="*/ 219075 w 695325"/>
              <a:gd name="connsiteY0" fmla="*/ 838200 h 838200"/>
              <a:gd name="connsiteX1" fmla="*/ 0 w 695325"/>
              <a:gd name="connsiteY1" fmla="*/ 228600 h 838200"/>
              <a:gd name="connsiteX2" fmla="*/ 695325 w 695325"/>
              <a:gd name="connsiteY2" fmla="*/ 0 h 838200"/>
              <a:gd name="connsiteX3" fmla="*/ 219075 w 695325"/>
              <a:gd name="connsiteY3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838200">
                <a:moveTo>
                  <a:pt x="219075" y="838200"/>
                </a:moveTo>
                <a:lnTo>
                  <a:pt x="0" y="228600"/>
                </a:lnTo>
                <a:lnTo>
                  <a:pt x="695325" y="0"/>
                </a:lnTo>
                <a:lnTo>
                  <a:pt x="219075" y="838200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Forme libre 7"/>
          <p:cNvSpPr/>
          <p:nvPr/>
        </p:nvSpPr>
        <p:spPr>
          <a:xfrm>
            <a:off x="6572250" y="2619375"/>
            <a:ext cx="1343025" cy="1095375"/>
          </a:xfrm>
          <a:custGeom>
            <a:avLst/>
            <a:gdLst>
              <a:gd name="connsiteX0" fmla="*/ 9525 w 1343025"/>
              <a:gd name="connsiteY0" fmla="*/ 762000 h 1095375"/>
              <a:gd name="connsiteX1" fmla="*/ 152400 w 1343025"/>
              <a:gd name="connsiteY1" fmla="*/ 723900 h 1095375"/>
              <a:gd name="connsiteX2" fmla="*/ 0 w 1343025"/>
              <a:gd name="connsiteY2" fmla="*/ 209550 h 1095375"/>
              <a:gd name="connsiteX3" fmla="*/ 533400 w 1343025"/>
              <a:gd name="connsiteY3" fmla="*/ 161925 h 1095375"/>
              <a:gd name="connsiteX4" fmla="*/ 485775 w 1343025"/>
              <a:gd name="connsiteY4" fmla="*/ 0 h 1095375"/>
              <a:gd name="connsiteX5" fmla="*/ 1343025 w 1343025"/>
              <a:gd name="connsiteY5" fmla="*/ 1095375 h 1095375"/>
              <a:gd name="connsiteX6" fmla="*/ 9525 w 1343025"/>
              <a:gd name="connsiteY6" fmla="*/ 762000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1095375">
                <a:moveTo>
                  <a:pt x="9525" y="762000"/>
                </a:moveTo>
                <a:lnTo>
                  <a:pt x="152400" y="723900"/>
                </a:lnTo>
                <a:lnTo>
                  <a:pt x="0" y="209550"/>
                </a:lnTo>
                <a:lnTo>
                  <a:pt x="533400" y="161925"/>
                </a:lnTo>
                <a:lnTo>
                  <a:pt x="485775" y="0"/>
                </a:lnTo>
                <a:lnTo>
                  <a:pt x="1343025" y="1095375"/>
                </a:lnTo>
                <a:lnTo>
                  <a:pt x="9525" y="762000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Forme libre 8"/>
          <p:cNvSpPr/>
          <p:nvPr/>
        </p:nvSpPr>
        <p:spPr>
          <a:xfrm>
            <a:off x="3810000" y="1314450"/>
            <a:ext cx="438150" cy="104775"/>
          </a:xfrm>
          <a:custGeom>
            <a:avLst/>
            <a:gdLst>
              <a:gd name="connsiteX0" fmla="*/ 0 w 438150"/>
              <a:gd name="connsiteY0" fmla="*/ 9525 h 104775"/>
              <a:gd name="connsiteX1" fmla="*/ 400050 w 438150"/>
              <a:gd name="connsiteY1" fmla="*/ 0 h 104775"/>
              <a:gd name="connsiteX2" fmla="*/ 438150 w 438150"/>
              <a:gd name="connsiteY2" fmla="*/ 104775 h 104775"/>
              <a:gd name="connsiteX3" fmla="*/ 0 w 438150"/>
              <a:gd name="connsiteY3" fmla="*/ 9525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150" h="104775">
                <a:moveTo>
                  <a:pt x="0" y="9525"/>
                </a:moveTo>
                <a:lnTo>
                  <a:pt x="400050" y="0"/>
                </a:lnTo>
                <a:lnTo>
                  <a:pt x="438150" y="104775"/>
                </a:lnTo>
                <a:lnTo>
                  <a:pt x="0" y="9525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ZoneTexte 9"/>
          <p:cNvSpPr txBox="1"/>
          <p:nvPr/>
        </p:nvSpPr>
        <p:spPr>
          <a:xfrm>
            <a:off x="4336751" y="1222369"/>
            <a:ext cx="9829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100" dirty="0" smtClean="0"/>
              <a:t>Scan au MS60</a:t>
            </a:r>
            <a:endParaRPr lang="fr-CH" sz="1100" dirty="0"/>
          </a:p>
        </p:txBody>
      </p:sp>
      <p:cxnSp>
        <p:nvCxnSpPr>
          <p:cNvPr id="12" name="Connecteur droit 11"/>
          <p:cNvCxnSpPr/>
          <p:nvPr/>
        </p:nvCxnSpPr>
        <p:spPr>
          <a:xfrm flipV="1">
            <a:off x="5991225" y="3407569"/>
            <a:ext cx="581025" cy="16430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>
            <a:off x="3810000" y="1616705"/>
            <a:ext cx="43815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/>
          <p:cNvSpPr txBox="1"/>
          <p:nvPr/>
        </p:nvSpPr>
        <p:spPr>
          <a:xfrm>
            <a:off x="4336750" y="1480793"/>
            <a:ext cx="4314001" cy="2616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CH" sz="1100" dirty="0" smtClean="0"/>
              <a:t>Secteur contrôle référence via un modèle doit surfacique levé au </a:t>
            </a:r>
            <a:r>
              <a:rPr lang="fr-CH" sz="1100" dirty="0" err="1" smtClean="0"/>
              <a:t>tachéo</a:t>
            </a:r>
            <a:endParaRPr lang="fr-CH" sz="1100" dirty="0"/>
          </a:p>
        </p:txBody>
      </p:sp>
    </p:spTree>
    <p:extLst>
      <p:ext uri="{BB962C8B-B14F-4D97-AF65-F5344CB8AC3E}">
        <p14:creationId xmlns:p14="http://schemas.microsoft.com/office/powerpoint/2010/main" val="1662798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195387"/>
            <a:ext cx="6719887" cy="4345600"/>
          </a:xfrm>
          <a:prstGeom prst="rect">
            <a:avLst/>
          </a:prstGeom>
        </p:spPr>
      </p:pic>
      <p:sp>
        <p:nvSpPr>
          <p:cNvPr id="50" name="Forme libre 49"/>
          <p:cNvSpPr/>
          <p:nvPr/>
        </p:nvSpPr>
        <p:spPr>
          <a:xfrm>
            <a:off x="6151418" y="2068945"/>
            <a:ext cx="905164" cy="646546"/>
          </a:xfrm>
          <a:custGeom>
            <a:avLst/>
            <a:gdLst>
              <a:gd name="connsiteX0" fmla="*/ 9237 w 905164"/>
              <a:gd name="connsiteY0" fmla="*/ 554182 h 646546"/>
              <a:gd name="connsiteX1" fmla="*/ 110837 w 905164"/>
              <a:gd name="connsiteY1" fmla="*/ 129310 h 646546"/>
              <a:gd name="connsiteX2" fmla="*/ 794327 w 905164"/>
              <a:gd name="connsiteY2" fmla="*/ 0 h 646546"/>
              <a:gd name="connsiteX3" fmla="*/ 905164 w 905164"/>
              <a:gd name="connsiteY3" fmla="*/ 554182 h 646546"/>
              <a:gd name="connsiteX4" fmla="*/ 0 w 905164"/>
              <a:gd name="connsiteY4" fmla="*/ 646546 h 646546"/>
              <a:gd name="connsiteX5" fmla="*/ 9237 w 905164"/>
              <a:gd name="connsiteY5" fmla="*/ 554182 h 646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64" h="646546">
                <a:moveTo>
                  <a:pt x="9237" y="554182"/>
                </a:moveTo>
                <a:lnTo>
                  <a:pt x="110837" y="129310"/>
                </a:lnTo>
                <a:lnTo>
                  <a:pt x="794327" y="0"/>
                </a:lnTo>
                <a:lnTo>
                  <a:pt x="905164" y="554182"/>
                </a:lnTo>
                <a:lnTo>
                  <a:pt x="0" y="646546"/>
                </a:lnTo>
                <a:lnTo>
                  <a:pt x="9237" y="554182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9" name="Forme libre 28"/>
          <p:cNvSpPr/>
          <p:nvPr/>
        </p:nvSpPr>
        <p:spPr>
          <a:xfrm>
            <a:off x="6572250" y="2619375"/>
            <a:ext cx="1343025" cy="1095375"/>
          </a:xfrm>
          <a:custGeom>
            <a:avLst/>
            <a:gdLst>
              <a:gd name="connsiteX0" fmla="*/ 9525 w 1343025"/>
              <a:gd name="connsiteY0" fmla="*/ 762000 h 1095375"/>
              <a:gd name="connsiteX1" fmla="*/ 152400 w 1343025"/>
              <a:gd name="connsiteY1" fmla="*/ 723900 h 1095375"/>
              <a:gd name="connsiteX2" fmla="*/ 0 w 1343025"/>
              <a:gd name="connsiteY2" fmla="*/ 209550 h 1095375"/>
              <a:gd name="connsiteX3" fmla="*/ 533400 w 1343025"/>
              <a:gd name="connsiteY3" fmla="*/ 161925 h 1095375"/>
              <a:gd name="connsiteX4" fmla="*/ 485775 w 1343025"/>
              <a:gd name="connsiteY4" fmla="*/ 0 h 1095375"/>
              <a:gd name="connsiteX5" fmla="*/ 1343025 w 1343025"/>
              <a:gd name="connsiteY5" fmla="*/ 1095375 h 1095375"/>
              <a:gd name="connsiteX6" fmla="*/ 9525 w 1343025"/>
              <a:gd name="connsiteY6" fmla="*/ 762000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1095375">
                <a:moveTo>
                  <a:pt x="9525" y="762000"/>
                </a:moveTo>
                <a:lnTo>
                  <a:pt x="152400" y="723900"/>
                </a:lnTo>
                <a:lnTo>
                  <a:pt x="0" y="209550"/>
                </a:lnTo>
                <a:lnTo>
                  <a:pt x="533400" y="161925"/>
                </a:lnTo>
                <a:lnTo>
                  <a:pt x="485775" y="0"/>
                </a:lnTo>
                <a:lnTo>
                  <a:pt x="1343025" y="1095375"/>
                </a:lnTo>
                <a:lnTo>
                  <a:pt x="9525" y="762000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Forme libre 27"/>
          <p:cNvSpPr/>
          <p:nvPr/>
        </p:nvSpPr>
        <p:spPr>
          <a:xfrm>
            <a:off x="4972050" y="3648075"/>
            <a:ext cx="695325" cy="838200"/>
          </a:xfrm>
          <a:custGeom>
            <a:avLst/>
            <a:gdLst>
              <a:gd name="connsiteX0" fmla="*/ 219075 w 695325"/>
              <a:gd name="connsiteY0" fmla="*/ 838200 h 838200"/>
              <a:gd name="connsiteX1" fmla="*/ 0 w 695325"/>
              <a:gd name="connsiteY1" fmla="*/ 228600 h 838200"/>
              <a:gd name="connsiteX2" fmla="*/ 695325 w 695325"/>
              <a:gd name="connsiteY2" fmla="*/ 0 h 838200"/>
              <a:gd name="connsiteX3" fmla="*/ 219075 w 695325"/>
              <a:gd name="connsiteY3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838200">
                <a:moveTo>
                  <a:pt x="219075" y="838200"/>
                </a:moveTo>
                <a:lnTo>
                  <a:pt x="0" y="228600"/>
                </a:lnTo>
                <a:lnTo>
                  <a:pt x="695325" y="0"/>
                </a:lnTo>
                <a:lnTo>
                  <a:pt x="219075" y="838200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Ellipse 1"/>
          <p:cNvSpPr/>
          <p:nvPr/>
        </p:nvSpPr>
        <p:spPr>
          <a:xfrm>
            <a:off x="5116514" y="4389294"/>
            <a:ext cx="175490" cy="1754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llipse 10"/>
          <p:cNvSpPr/>
          <p:nvPr/>
        </p:nvSpPr>
        <p:spPr>
          <a:xfrm>
            <a:off x="7827530" y="3627005"/>
            <a:ext cx="175490" cy="1754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3" name="Ellipse 12"/>
          <p:cNvSpPr/>
          <p:nvPr/>
        </p:nvSpPr>
        <p:spPr>
          <a:xfrm>
            <a:off x="6045922" y="2619375"/>
            <a:ext cx="175490" cy="1754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4" name="Ellipse 13"/>
          <p:cNvSpPr/>
          <p:nvPr/>
        </p:nvSpPr>
        <p:spPr>
          <a:xfrm>
            <a:off x="4030085" y="3133526"/>
            <a:ext cx="175490" cy="1754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6" name="Connecteur droit avec flèche 15"/>
          <p:cNvCxnSpPr>
            <a:stCxn id="13" idx="6"/>
            <a:endCxn id="11" idx="2"/>
          </p:cNvCxnSpPr>
          <p:nvPr/>
        </p:nvCxnSpPr>
        <p:spPr>
          <a:xfrm>
            <a:off x="6221412" y="2707120"/>
            <a:ext cx="1606118" cy="1007630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endCxn id="13" idx="2"/>
          </p:cNvCxnSpPr>
          <p:nvPr/>
        </p:nvCxnSpPr>
        <p:spPr>
          <a:xfrm flipV="1">
            <a:off x="4205575" y="2707120"/>
            <a:ext cx="1840347" cy="469268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endCxn id="2" idx="1"/>
          </p:cNvCxnSpPr>
          <p:nvPr/>
        </p:nvCxnSpPr>
        <p:spPr>
          <a:xfrm>
            <a:off x="4160330" y="3307627"/>
            <a:ext cx="981884" cy="1107367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/>
          <p:nvPr/>
        </p:nvCxnSpPr>
        <p:spPr>
          <a:xfrm flipH="1">
            <a:off x="5292004" y="3786781"/>
            <a:ext cx="2535526" cy="690258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e 29"/>
          <p:cNvGrpSpPr/>
          <p:nvPr/>
        </p:nvGrpSpPr>
        <p:grpSpPr>
          <a:xfrm>
            <a:off x="5084153" y="3741144"/>
            <a:ext cx="172720" cy="172720"/>
            <a:chOff x="2819400" y="2479040"/>
            <a:chExt cx="172720" cy="172720"/>
          </a:xfrm>
        </p:grpSpPr>
        <p:sp>
          <p:nvSpPr>
            <p:cNvPr id="31" name="Rectangle 3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35" name="Groupe 34"/>
          <p:cNvGrpSpPr/>
          <p:nvPr/>
        </p:nvGrpSpPr>
        <p:grpSpPr>
          <a:xfrm>
            <a:off x="6775449" y="2721396"/>
            <a:ext cx="172720" cy="172720"/>
            <a:chOff x="2819400" y="2479040"/>
            <a:chExt cx="172720" cy="172720"/>
          </a:xfrm>
        </p:grpSpPr>
        <p:sp>
          <p:nvSpPr>
            <p:cNvPr id="36" name="Rectangle 3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0" name="Groupe 39"/>
          <p:cNvGrpSpPr/>
          <p:nvPr/>
        </p:nvGrpSpPr>
        <p:grpSpPr>
          <a:xfrm>
            <a:off x="6572250" y="3038215"/>
            <a:ext cx="172720" cy="172720"/>
            <a:chOff x="2819400" y="2479040"/>
            <a:chExt cx="172720" cy="172720"/>
          </a:xfrm>
        </p:grpSpPr>
        <p:sp>
          <p:nvSpPr>
            <p:cNvPr id="41" name="Rectangle 4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6349365" y="3340815"/>
            <a:ext cx="172720" cy="172720"/>
            <a:chOff x="2819400" y="2479040"/>
            <a:chExt cx="172720" cy="172720"/>
          </a:xfrm>
        </p:grpSpPr>
        <p:sp>
          <p:nvSpPr>
            <p:cNvPr id="46" name="Rectangle 4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959562" y="2290942"/>
            <a:ext cx="172720" cy="172720"/>
            <a:chOff x="2819400" y="2479040"/>
            <a:chExt cx="172720" cy="172720"/>
          </a:xfrm>
        </p:grpSpPr>
        <p:sp>
          <p:nvSpPr>
            <p:cNvPr id="52" name="Rectangle 5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6" name="Groupe 55"/>
          <p:cNvGrpSpPr/>
          <p:nvPr/>
        </p:nvGrpSpPr>
        <p:grpSpPr>
          <a:xfrm>
            <a:off x="6775449" y="2239826"/>
            <a:ext cx="172720" cy="172720"/>
            <a:chOff x="2819400" y="2479040"/>
            <a:chExt cx="172720" cy="172720"/>
          </a:xfrm>
        </p:grpSpPr>
        <p:sp>
          <p:nvSpPr>
            <p:cNvPr id="57" name="Rectangle 5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1" name="Groupe 60"/>
          <p:cNvGrpSpPr/>
          <p:nvPr/>
        </p:nvGrpSpPr>
        <p:grpSpPr>
          <a:xfrm>
            <a:off x="6244908" y="3124223"/>
            <a:ext cx="172720" cy="172720"/>
            <a:chOff x="2819400" y="2479040"/>
            <a:chExt cx="172720" cy="172720"/>
          </a:xfrm>
        </p:grpSpPr>
        <p:sp>
          <p:nvSpPr>
            <p:cNvPr id="62" name="Rectangle 6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6" name="Groupe 65"/>
          <p:cNvGrpSpPr/>
          <p:nvPr/>
        </p:nvGrpSpPr>
        <p:grpSpPr>
          <a:xfrm>
            <a:off x="4910138" y="2678216"/>
            <a:ext cx="172720" cy="172720"/>
            <a:chOff x="2819400" y="2479040"/>
            <a:chExt cx="172720" cy="172720"/>
          </a:xfrm>
        </p:grpSpPr>
        <p:sp>
          <p:nvSpPr>
            <p:cNvPr id="67" name="Rectangle 6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cxnSp>
        <p:nvCxnSpPr>
          <p:cNvPr id="72" name="Connecteur droit avec flèche 71"/>
          <p:cNvCxnSpPr>
            <a:stCxn id="13" idx="1"/>
            <a:endCxn id="54" idx="3"/>
          </p:cNvCxnSpPr>
          <p:nvPr/>
        </p:nvCxnSpPr>
        <p:spPr>
          <a:xfrm flipH="1" flipV="1">
            <a:off x="6045922" y="2420482"/>
            <a:ext cx="25700" cy="22459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avec flèche 72"/>
          <p:cNvCxnSpPr>
            <a:endCxn id="57" idx="1"/>
          </p:cNvCxnSpPr>
          <p:nvPr/>
        </p:nvCxnSpPr>
        <p:spPr>
          <a:xfrm flipV="1">
            <a:off x="6195297" y="2369366"/>
            <a:ext cx="666512" cy="26777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cteur droit avec flèche 74"/>
          <p:cNvCxnSpPr>
            <a:endCxn id="63" idx="1"/>
          </p:cNvCxnSpPr>
          <p:nvPr/>
        </p:nvCxnSpPr>
        <p:spPr>
          <a:xfrm>
            <a:off x="6170215" y="2751743"/>
            <a:ext cx="161053" cy="41566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eur droit avec flèche 76"/>
          <p:cNvCxnSpPr>
            <a:endCxn id="67" idx="0"/>
          </p:cNvCxnSpPr>
          <p:nvPr/>
        </p:nvCxnSpPr>
        <p:spPr>
          <a:xfrm flipH="1">
            <a:off x="5039678" y="2645075"/>
            <a:ext cx="1014443" cy="11950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avec flèche 78"/>
          <p:cNvCxnSpPr>
            <a:endCxn id="31" idx="1"/>
          </p:cNvCxnSpPr>
          <p:nvPr/>
        </p:nvCxnSpPr>
        <p:spPr>
          <a:xfrm flipH="1" flipV="1">
            <a:off x="5170513" y="3870684"/>
            <a:ext cx="12665" cy="4941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eur droit avec flèche 80"/>
          <p:cNvCxnSpPr>
            <a:endCxn id="48" idx="0"/>
          </p:cNvCxnSpPr>
          <p:nvPr/>
        </p:nvCxnSpPr>
        <p:spPr>
          <a:xfrm flipV="1">
            <a:off x="5278792" y="3427175"/>
            <a:ext cx="1113753" cy="98819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eur droit avec flèche 82"/>
          <p:cNvCxnSpPr>
            <a:endCxn id="36" idx="1"/>
          </p:cNvCxnSpPr>
          <p:nvPr/>
        </p:nvCxnSpPr>
        <p:spPr>
          <a:xfrm flipH="1" flipV="1">
            <a:off x="6861809" y="2850936"/>
            <a:ext cx="922541" cy="75614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cteur droit avec flèche 84"/>
          <p:cNvCxnSpPr>
            <a:endCxn id="41" idx="0"/>
          </p:cNvCxnSpPr>
          <p:nvPr/>
        </p:nvCxnSpPr>
        <p:spPr>
          <a:xfrm flipH="1" flipV="1">
            <a:off x="6701790" y="3124575"/>
            <a:ext cx="989215" cy="53465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cteur droit avec flèche 88"/>
          <p:cNvCxnSpPr>
            <a:endCxn id="46" idx="1"/>
          </p:cNvCxnSpPr>
          <p:nvPr/>
        </p:nvCxnSpPr>
        <p:spPr>
          <a:xfrm flipH="1" flipV="1">
            <a:off x="6435725" y="3470355"/>
            <a:ext cx="1368152" cy="27977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2561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195387"/>
            <a:ext cx="6719887" cy="4345600"/>
          </a:xfrm>
          <a:prstGeom prst="rect">
            <a:avLst/>
          </a:prstGeom>
        </p:spPr>
      </p:pic>
      <p:grpSp>
        <p:nvGrpSpPr>
          <p:cNvPr id="30" name="Groupe 29"/>
          <p:cNvGrpSpPr/>
          <p:nvPr/>
        </p:nvGrpSpPr>
        <p:grpSpPr>
          <a:xfrm>
            <a:off x="5084153" y="3741144"/>
            <a:ext cx="172720" cy="172720"/>
            <a:chOff x="2819400" y="2479040"/>
            <a:chExt cx="172720" cy="172720"/>
          </a:xfrm>
        </p:grpSpPr>
        <p:sp>
          <p:nvSpPr>
            <p:cNvPr id="31" name="Rectangle 3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35" name="Groupe 34"/>
          <p:cNvGrpSpPr/>
          <p:nvPr/>
        </p:nvGrpSpPr>
        <p:grpSpPr>
          <a:xfrm>
            <a:off x="6775449" y="2721396"/>
            <a:ext cx="172720" cy="172720"/>
            <a:chOff x="2819400" y="2479040"/>
            <a:chExt cx="172720" cy="172720"/>
          </a:xfrm>
        </p:grpSpPr>
        <p:sp>
          <p:nvSpPr>
            <p:cNvPr id="36" name="Rectangle 3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0" name="Groupe 39"/>
          <p:cNvGrpSpPr/>
          <p:nvPr/>
        </p:nvGrpSpPr>
        <p:grpSpPr>
          <a:xfrm>
            <a:off x="6572250" y="3038215"/>
            <a:ext cx="172720" cy="172720"/>
            <a:chOff x="2819400" y="2479040"/>
            <a:chExt cx="172720" cy="172720"/>
          </a:xfrm>
        </p:grpSpPr>
        <p:sp>
          <p:nvSpPr>
            <p:cNvPr id="41" name="Rectangle 40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6349365" y="3340815"/>
            <a:ext cx="172720" cy="172720"/>
            <a:chOff x="2819400" y="2479040"/>
            <a:chExt cx="172720" cy="172720"/>
          </a:xfrm>
        </p:grpSpPr>
        <p:sp>
          <p:nvSpPr>
            <p:cNvPr id="46" name="Rectangle 45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959562" y="2290942"/>
            <a:ext cx="172720" cy="172720"/>
            <a:chOff x="2819400" y="2479040"/>
            <a:chExt cx="172720" cy="172720"/>
          </a:xfrm>
        </p:grpSpPr>
        <p:sp>
          <p:nvSpPr>
            <p:cNvPr id="52" name="Rectangle 5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56" name="Groupe 55"/>
          <p:cNvGrpSpPr/>
          <p:nvPr/>
        </p:nvGrpSpPr>
        <p:grpSpPr>
          <a:xfrm>
            <a:off x="6775449" y="2239826"/>
            <a:ext cx="172720" cy="172720"/>
            <a:chOff x="2819400" y="2479040"/>
            <a:chExt cx="172720" cy="172720"/>
          </a:xfrm>
        </p:grpSpPr>
        <p:sp>
          <p:nvSpPr>
            <p:cNvPr id="57" name="Rectangle 5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1" name="Groupe 60"/>
          <p:cNvGrpSpPr/>
          <p:nvPr/>
        </p:nvGrpSpPr>
        <p:grpSpPr>
          <a:xfrm>
            <a:off x="6244908" y="3124223"/>
            <a:ext cx="172720" cy="172720"/>
            <a:chOff x="2819400" y="2479040"/>
            <a:chExt cx="172720" cy="172720"/>
          </a:xfrm>
        </p:grpSpPr>
        <p:sp>
          <p:nvSpPr>
            <p:cNvPr id="62" name="Rectangle 61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66" name="Groupe 65"/>
          <p:cNvGrpSpPr/>
          <p:nvPr/>
        </p:nvGrpSpPr>
        <p:grpSpPr>
          <a:xfrm>
            <a:off x="4910138" y="2678216"/>
            <a:ext cx="172720" cy="172720"/>
            <a:chOff x="2819400" y="2479040"/>
            <a:chExt cx="172720" cy="172720"/>
          </a:xfrm>
        </p:grpSpPr>
        <p:sp>
          <p:nvSpPr>
            <p:cNvPr id="67" name="Rectangle 66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71" name="Groupe 70"/>
          <p:cNvGrpSpPr/>
          <p:nvPr/>
        </p:nvGrpSpPr>
        <p:grpSpPr>
          <a:xfrm>
            <a:off x="5127333" y="4381985"/>
            <a:ext cx="172720" cy="172720"/>
            <a:chOff x="2819400" y="2479040"/>
            <a:chExt cx="172720" cy="172720"/>
          </a:xfrm>
        </p:grpSpPr>
        <p:sp>
          <p:nvSpPr>
            <p:cNvPr id="74" name="Rectangle 73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82" name="Groupe 81"/>
          <p:cNvGrpSpPr/>
          <p:nvPr/>
        </p:nvGrpSpPr>
        <p:grpSpPr>
          <a:xfrm>
            <a:off x="7846004" y="3629775"/>
            <a:ext cx="172720" cy="172720"/>
            <a:chOff x="2819400" y="2479040"/>
            <a:chExt cx="172720" cy="172720"/>
          </a:xfrm>
        </p:grpSpPr>
        <p:sp>
          <p:nvSpPr>
            <p:cNvPr id="84" name="Rectangle 83"/>
            <p:cNvSpPr/>
            <p:nvPr/>
          </p:nvSpPr>
          <p:spPr>
            <a:xfrm>
              <a:off x="2905760" y="256540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2905760" y="247904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819400" y="2565400"/>
              <a:ext cx="86360" cy="86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819400" y="2481580"/>
              <a:ext cx="86360" cy="863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sp>
        <p:nvSpPr>
          <p:cNvPr id="90" name="Ellipse 89"/>
          <p:cNvSpPr/>
          <p:nvPr/>
        </p:nvSpPr>
        <p:spPr>
          <a:xfrm>
            <a:off x="5696535" y="4124534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91" name="Ellipse 90"/>
          <p:cNvSpPr/>
          <p:nvPr/>
        </p:nvSpPr>
        <p:spPr>
          <a:xfrm>
            <a:off x="7363697" y="3239007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92" name="Ellipse 91"/>
          <p:cNvSpPr/>
          <p:nvPr/>
        </p:nvSpPr>
        <p:spPr>
          <a:xfrm>
            <a:off x="6886456" y="3815750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93" name="Ellipse 92"/>
          <p:cNvSpPr/>
          <p:nvPr/>
        </p:nvSpPr>
        <p:spPr>
          <a:xfrm>
            <a:off x="6503735" y="2855400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  <p:sp>
        <p:nvSpPr>
          <p:cNvPr id="94" name="Ellipse 93"/>
          <p:cNvSpPr/>
          <p:nvPr/>
        </p:nvSpPr>
        <p:spPr>
          <a:xfrm>
            <a:off x="6102734" y="2575671"/>
            <a:ext cx="185354" cy="1853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13886788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62</Words>
  <Application>Microsoft Office PowerPoint</Application>
  <PresentationFormat>Grand écran</PresentationFormat>
  <Paragraphs>21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Cambria</vt:lpstr>
      <vt:lpstr>Times New Roman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Della Casa Bruno</dc:creator>
  <cp:lastModifiedBy>Della Casa Bruno</cp:lastModifiedBy>
  <cp:revision>23</cp:revision>
  <dcterms:created xsi:type="dcterms:W3CDTF">2018-05-23T09:41:02Z</dcterms:created>
  <dcterms:modified xsi:type="dcterms:W3CDTF">2018-05-29T10:53:49Z</dcterms:modified>
</cp:coreProperties>
</file>

<file path=docProps/thumbnail.jpeg>
</file>